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822" r:id="rId1"/>
    <p:sldMasterId id="2147483892" r:id="rId2"/>
  </p:sldMasterIdLst>
  <p:notesMasterIdLst>
    <p:notesMasterId r:id="rId14"/>
  </p:notesMasterIdLst>
  <p:handoutMasterIdLst>
    <p:handoutMasterId r:id="rId15"/>
  </p:handoutMasterIdLst>
  <p:sldIdLst>
    <p:sldId id="317" r:id="rId3"/>
    <p:sldId id="318" r:id="rId4"/>
    <p:sldId id="319" r:id="rId5"/>
    <p:sldId id="313" r:id="rId6"/>
    <p:sldId id="320" r:id="rId7"/>
    <p:sldId id="321" r:id="rId8"/>
    <p:sldId id="322" r:id="rId9"/>
    <p:sldId id="323" r:id="rId10"/>
    <p:sldId id="324" r:id="rId11"/>
    <p:sldId id="325" r:id="rId12"/>
    <p:sldId id="311" r:id="rId13"/>
  </p:sldIdLst>
  <p:sldSz cx="12198350" cy="6858000"/>
  <p:notesSz cx="6950075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2" userDrawn="1">
          <p15:clr>
            <a:srgbClr val="A4A3A4"/>
          </p15:clr>
        </p15:guide>
        <p15:guide id="3" orient="horz" pos="335" userDrawn="1">
          <p15:clr>
            <a:srgbClr val="A4A3A4"/>
          </p15:clr>
        </p15:guide>
        <p15:guide id="4" orient="horz" pos="190" userDrawn="1">
          <p15:clr>
            <a:srgbClr val="A4A3A4"/>
          </p15:clr>
        </p15:guide>
        <p15:guide id="5" pos="386" userDrawn="1">
          <p15:clr>
            <a:srgbClr val="A4A3A4"/>
          </p15:clr>
        </p15:guide>
        <p15:guide id="6" pos="7298" userDrawn="1">
          <p15:clr>
            <a:srgbClr val="A4A3A4"/>
          </p15:clr>
        </p15:guide>
        <p15:guide id="7" orient="horz" pos="709" userDrawn="1">
          <p15:clr>
            <a:srgbClr val="A4A3A4"/>
          </p15:clr>
        </p15:guide>
        <p15:guide id="8" orient="horz" pos="3886" userDrawn="1">
          <p15:clr>
            <a:srgbClr val="A4A3A4"/>
          </p15:clr>
        </p15:guide>
        <p15:guide id="9" orient="horz" pos="41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189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7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2E38"/>
    <a:srgbClr val="FFFFFF"/>
    <a:srgbClr val="C4C4CD"/>
    <a:srgbClr val="747480"/>
    <a:srgbClr val="FFE600"/>
    <a:srgbClr val="808080"/>
    <a:srgbClr val="000000"/>
    <a:srgbClr val="FF9A91"/>
    <a:srgbClr val="FF0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013" autoAdjust="0"/>
  </p:normalViewPr>
  <p:slideViewPr>
    <p:cSldViewPr snapToGrid="0" snapToObjects="1" showGuides="1">
      <p:cViewPr varScale="1">
        <p:scale>
          <a:sx n="114" d="100"/>
          <a:sy n="114" d="100"/>
        </p:scale>
        <p:origin x="414" y="102"/>
      </p:cViewPr>
      <p:guideLst>
        <p:guide orient="horz" pos="2160"/>
        <p:guide pos="3842"/>
        <p:guide orient="horz" pos="335"/>
        <p:guide orient="horz" pos="190"/>
        <p:guide pos="386"/>
        <p:guide pos="7298"/>
        <p:guide orient="horz" pos="709"/>
        <p:guide orient="horz" pos="3886"/>
        <p:guide orient="horz" pos="4178"/>
      </p:guideLst>
    </p:cSldViewPr>
  </p:slideViewPr>
  <p:outlineViewPr>
    <p:cViewPr>
      <p:scale>
        <a:sx n="33" d="100"/>
        <a:sy n="33" d="100"/>
      </p:scale>
      <p:origin x="0" y="-7090"/>
    </p:cViewPr>
  </p:outlineViewPr>
  <p:notesTextViewPr>
    <p:cViewPr>
      <p:scale>
        <a:sx n="50" d="100"/>
        <a:sy n="50" d="100"/>
      </p:scale>
      <p:origin x="0" y="0"/>
    </p:cViewPr>
  </p:notesTextViewPr>
  <p:sorterViewPr>
    <p:cViewPr>
      <p:scale>
        <a:sx n="50" d="100"/>
        <a:sy n="50" d="100"/>
      </p:scale>
      <p:origin x="0" y="-1570"/>
    </p:cViewPr>
  </p:sorterViewPr>
  <p:notesViewPr>
    <p:cSldViewPr snapToGrid="0" snapToObjects="1" showGuides="1">
      <p:cViewPr varScale="1">
        <p:scale>
          <a:sx n="80" d="100"/>
          <a:sy n="80" d="100"/>
        </p:scale>
        <p:origin x="-2004" y="-96"/>
      </p:cViewPr>
      <p:guideLst>
        <p:guide orient="horz" pos="2909"/>
        <p:guide pos="218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GB" dirty="0">
              <a:latin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75A85089-C692-4DEA-AC49-04CF34D4FE14}" type="datetimeFigureOut">
              <a:rPr lang="en-GB" smtClean="0">
                <a:latin typeface="Arial" pitchFamily="34" charset="0"/>
              </a:rPr>
              <a:pPr/>
              <a:t>22/07/2020</a:t>
            </a:fld>
            <a:endParaRPr lang="en-GB" dirty="0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GB" dirty="0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D3A5C721-4BB5-4DB6-AD65-4BA2A62B05B6}" type="slidenum">
              <a:rPr lang="en-GB" smtClean="0">
                <a:latin typeface="Arial" pitchFamily="34" charset="0"/>
              </a:rPr>
              <a:pPr/>
              <a:t>‹#›</a:t>
            </a:fld>
            <a:endParaRPr lang="en-GB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632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8045EBA9-A28D-4849-BFEA-AA04F6A21B63}" type="datetimeFigureOut">
              <a:rPr lang="en-GB" smtClean="0"/>
              <a:pPr/>
              <a:t>22/07/2020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692150"/>
            <a:ext cx="616267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</p:spPr>
        <p:txBody>
          <a:bodyPr vert="horz" lIns="92492" tIns="46246" rIns="92492" bIns="46246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5B43D19E-BFDB-4C92-8EDD-32EDDA8F41D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6270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2556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0766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8115" y="795662"/>
            <a:ext cx="4930412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504" y="1954221"/>
            <a:ext cx="4328932" cy="979702"/>
          </a:xfrm>
        </p:spPr>
        <p:txBody>
          <a:bodyPr/>
          <a:lstStyle>
            <a:lvl1pPr>
              <a:defRPr sz="3000" b="0">
                <a:solidFill>
                  <a:schemeClr val="tx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504" y="3046158"/>
            <a:ext cx="4328932" cy="1046323"/>
          </a:xfrm>
        </p:spPr>
        <p:txBody>
          <a:bodyPr/>
          <a:lstStyle>
            <a:lvl1pPr marL="0" indent="0" algn="l">
              <a:spcAft>
                <a:spcPts val="1200"/>
              </a:spcAft>
              <a:buNone/>
              <a:defRPr sz="2000">
                <a:solidFill>
                  <a:schemeClr val="tx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 b="1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 userDrawn="1"/>
        </p:nvCxnSpPr>
        <p:spPr>
          <a:xfrm>
            <a:off x="1333184" y="5709060"/>
            <a:ext cx="8122101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 userDrawn="1"/>
        </p:nvSpPr>
        <p:spPr>
          <a:xfrm>
            <a:off x="461984" y="5605200"/>
            <a:ext cx="1045073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200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3184" y="6019189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3184" y="6216807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29A5E1BC-8F6B-43EF-9FF6-8242E7708B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1983" y="5914642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grpSp>
        <p:nvGrpSpPr>
          <p:cNvPr id="15" name="Group 4">
            <a:extLst>
              <a:ext uri="{FF2B5EF4-FFF2-40B4-BE49-F238E27FC236}">
                <a16:creationId xmlns:a16="http://schemas.microsoft.com/office/drawing/2014/main" id="{6B891F47-1BBE-4926-81DF-B17907D2F8E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2A4AEF-C603-4360-9387-8879E71862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54797EE6-BAEA-4DA7-95C2-6B09B77D31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7387698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800" y="2851522"/>
            <a:ext cx="4447800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616" marR="0" lvl="0" indent="-356616" defTabSz="1007887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3704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27180" y="0"/>
            <a:ext cx="597117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9705" y="2578743"/>
            <a:ext cx="4537959" cy="1055708"/>
          </a:xfr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en-IN" dirty="0"/>
              <a:t>Chapter Title</a:t>
            </a:r>
          </a:p>
          <a:p>
            <a:pPr lvl="0"/>
            <a:r>
              <a:rPr lang="en-IN" dirty="0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9705" y="3840384"/>
            <a:ext cx="4537959" cy="1055708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IN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5805246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09917" y="1137920"/>
            <a:ext cx="4957505" cy="4267457"/>
          </a:xfrm>
        </p:spPr>
        <p:txBody>
          <a:bodyPr/>
          <a:lstStyle/>
          <a:p>
            <a:endParaRPr lang="en-IN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33461" y="3813288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33461" y="4055931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 to go here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23007" y="3578083"/>
            <a:ext cx="778959" cy="77895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3008" y="1137920"/>
            <a:ext cx="5465425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23008" y="1635009"/>
            <a:ext cx="5465425" cy="161155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Content EY Interstate Light, 16pt, Lorem ipsum dolor, 12pt, </a:t>
            </a:r>
            <a:r>
              <a:rPr lang="en-US" dirty="0" err="1"/>
              <a:t>Utinam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abhorreant</a:t>
            </a:r>
            <a:r>
              <a:rPr lang="en-US" dirty="0"/>
              <a:t> </a:t>
            </a:r>
            <a:r>
              <a:rPr lang="en-US" dirty="0" err="1"/>
              <a:t>sead</a:t>
            </a:r>
            <a:r>
              <a:rPr lang="en-US" dirty="0"/>
              <a:t>. </a:t>
            </a:r>
            <a:r>
              <a:rPr lang="en-US" dirty="0" err="1"/>
              <a:t>Putant</a:t>
            </a:r>
            <a:r>
              <a:rPr lang="en-US" dirty="0"/>
              <a:t> </a:t>
            </a:r>
            <a:r>
              <a:rPr lang="en-US" dirty="0" err="1"/>
              <a:t>probatus</a:t>
            </a:r>
            <a:r>
              <a:rPr lang="en-US" dirty="0"/>
              <a:t> id vis, ad his </a:t>
            </a:r>
            <a:r>
              <a:rPr lang="en-US" dirty="0" err="1"/>
              <a:t>meis</a:t>
            </a:r>
            <a:r>
              <a:rPr lang="en-US" dirty="0"/>
              <a:t> </a:t>
            </a:r>
            <a:r>
              <a:rPr lang="en-US" dirty="0" err="1"/>
              <a:t>habemus</a:t>
            </a:r>
            <a:r>
              <a:rPr lang="en-US" dirty="0"/>
              <a:t> </a:t>
            </a:r>
            <a:r>
              <a:rPr lang="en-US" dirty="0" err="1"/>
              <a:t>repudiare</a:t>
            </a:r>
            <a:r>
              <a:rPr lang="en-US" dirty="0"/>
              <a:t>, has an </a:t>
            </a:r>
            <a:r>
              <a:rPr lang="en-US" dirty="0" err="1"/>
              <a:t>pericula</a:t>
            </a:r>
            <a:r>
              <a:rPr lang="en-US" dirty="0"/>
              <a:t> </a:t>
            </a:r>
            <a:r>
              <a:rPr lang="en-US" dirty="0" err="1"/>
              <a:t>tractatos</a:t>
            </a:r>
            <a:r>
              <a:rPr lang="en-US" dirty="0"/>
              <a:t>.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debitis</a:t>
            </a:r>
            <a:r>
              <a:rPr lang="en-US" dirty="0"/>
              <a:t> </a:t>
            </a:r>
            <a:r>
              <a:rPr lang="en-US" dirty="0" err="1"/>
              <a:t>dissentias</a:t>
            </a:r>
            <a:r>
              <a:rPr lang="en-US" dirty="0"/>
              <a:t> ad. </a:t>
            </a:r>
            <a:r>
              <a:rPr lang="en-US" dirty="0" err="1"/>
              <a:t>Patrioque</a:t>
            </a:r>
            <a:r>
              <a:rPr lang="en-US" dirty="0"/>
              <a:t> </a:t>
            </a:r>
            <a:r>
              <a:rPr lang="en-US" dirty="0" err="1"/>
              <a:t>voluptatum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ex, id </a:t>
            </a:r>
            <a:r>
              <a:rPr lang="en-US" dirty="0" err="1"/>
              <a:t>admodum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1009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5827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53175" y="2060235"/>
            <a:ext cx="5292000" cy="302552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800" dirty="0" smtClean="0">
                <a:latin typeface="Georgia" panose="02040502050405020303" pitchFamily="18" charset="0"/>
              </a:defRPr>
            </a:lvl1pPr>
          </a:lstStyle>
          <a:p>
            <a:pPr marL="356616" lvl="0" indent="-356616" algn="ctr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3175" y="5506678"/>
            <a:ext cx="5292000" cy="31683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600" dirty="0" smtClean="0">
                <a:solidFill>
                  <a:srgbClr val="FFE600"/>
                </a:solidFill>
                <a:latin typeface="+mn-lt"/>
              </a:defRPr>
            </a:lvl1pPr>
          </a:lstStyle>
          <a:p>
            <a:pPr marL="356616" lvl="0" indent="-356616" algn="ctr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3175" y="5818717"/>
            <a:ext cx="5292000" cy="316838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600" dirty="0" smtClean="0">
                <a:latin typeface="+mn-lt"/>
              </a:defRPr>
            </a:lvl1pPr>
          </a:lstStyle>
          <a:p>
            <a:pPr marL="356616" lvl="0" indent="-356616" algn="ctr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 userDrawn="1"/>
        </p:nvSpPr>
        <p:spPr>
          <a:xfrm>
            <a:off x="4929981" y="979787"/>
            <a:ext cx="2338388" cy="882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1200" dirty="0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3521220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477351" y="1488927"/>
            <a:ext cx="2338388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200" dirty="0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350" y="2526765"/>
            <a:ext cx="5292000" cy="1800000"/>
          </a:xfrm>
        </p:spPr>
        <p:txBody>
          <a:bodyPr lIns="90000" tIns="46800" rIns="90000" bIns="46800"/>
          <a:lstStyle>
            <a:lvl1pPr marL="0" indent="0">
              <a:buNone/>
              <a:defRPr lang="en-US" sz="2800" dirty="0" smtClean="0">
                <a:latin typeface="Georgia" panose="02040502050405020303" pitchFamily="18" charset="0"/>
              </a:defRPr>
            </a:lvl1pPr>
          </a:lstStyle>
          <a:p>
            <a:pPr marL="356616" lvl="0" indent="-356616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3350" y="4632765"/>
            <a:ext cx="5292000" cy="316838"/>
          </a:xfr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350" y="4971442"/>
            <a:ext cx="5292000" cy="316838"/>
          </a:xfr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23222848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8" y="1137920"/>
            <a:ext cx="8238744" cy="483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56616">
              <a:defRPr>
                <a:solidFill>
                  <a:schemeClr val="bg1"/>
                </a:solidFill>
              </a:defRPr>
            </a:lvl2pPr>
            <a:lvl3pPr marL="713232">
              <a:defRPr>
                <a:solidFill>
                  <a:schemeClr val="bg1"/>
                </a:solidFill>
              </a:defRPr>
            </a:lvl3pPr>
            <a:lvl4pPr marL="1069848">
              <a:defRPr>
                <a:solidFill>
                  <a:schemeClr val="bg1"/>
                </a:solidFill>
              </a:defRPr>
            </a:lvl4pPr>
            <a:lvl5pPr marL="1426464"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8D4CA674-C969-4C5C-9EA4-6D41FE961DE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0028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7A26880-8DD7-4A78-ADAF-91ED2E744A7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9389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918" y="1137919"/>
            <a:ext cx="5387605" cy="48348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0828" y="1137919"/>
            <a:ext cx="5387605" cy="48348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9B070B28-7AAC-47E5-9EB5-96B8B8B8805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4152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2648" y="1869440"/>
            <a:ext cx="5393208" cy="425607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9632" y="1869440"/>
            <a:ext cx="5393208" cy="425607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9918" y="1137920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99632" y="1137920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902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24FA26-711D-4A40-8AB5-9E39614D7C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3726" b="1483"/>
          <a:stretch/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8115" y="795662"/>
            <a:ext cx="4930412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504" y="1954221"/>
            <a:ext cx="4328932" cy="979702"/>
          </a:xfrm>
        </p:spPr>
        <p:txBody>
          <a:bodyPr/>
          <a:lstStyle>
            <a:lvl1pPr>
              <a:defRPr sz="3000" b="0">
                <a:solidFill>
                  <a:schemeClr val="tx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504" y="3046158"/>
            <a:ext cx="4328932" cy="1046323"/>
          </a:xfrm>
        </p:spPr>
        <p:txBody>
          <a:bodyPr/>
          <a:lstStyle>
            <a:lvl1pPr marL="0" indent="0" algn="l">
              <a:spcAft>
                <a:spcPts val="1200"/>
              </a:spcAft>
              <a:buNone/>
              <a:defRPr sz="2000">
                <a:solidFill>
                  <a:schemeClr val="tx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 b="1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C8422AE9-8257-41A9-AB41-1F10585C88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19659BD-653C-4300-9060-420AFAE395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A4669336-72A1-4233-827A-C41AB4C1CC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815037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43481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e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48674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2905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3793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04386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835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5730404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3BDE2E-2BCF-4140-945E-7D5610CDE4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" y="0"/>
            <a:ext cx="12192005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799" y="719139"/>
            <a:ext cx="4677635" cy="5210062"/>
          </a:xfr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22270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129049-E3D5-4C0A-BB1F-72BEDB1FB5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92000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799" y="719139"/>
            <a:ext cx="4677635" cy="5210062"/>
          </a:xfr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92367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01A2F11-32A0-4526-A5F7-F4382DA5B4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" y="0"/>
            <a:ext cx="12192000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799" y="719139"/>
            <a:ext cx="4677635" cy="5210062"/>
          </a:xfr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19585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7880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 userDrawn="1"/>
        </p:nvGrpSpPr>
        <p:grpSpPr>
          <a:xfrm>
            <a:off x="498115" y="5826612"/>
            <a:ext cx="3878023" cy="570195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 userDrawn="1">
            <p:ph type="ctrTitle"/>
          </p:nvPr>
        </p:nvSpPr>
        <p:spPr>
          <a:xfrm>
            <a:off x="944880" y="2158329"/>
            <a:ext cx="4783882" cy="860400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 userDrawn="1">
            <p:ph type="subTitle" idx="1"/>
          </p:nvPr>
        </p:nvSpPr>
        <p:spPr>
          <a:xfrm>
            <a:off x="945072" y="3200329"/>
            <a:ext cx="4808028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 userDrawn="1"/>
        </p:nvSpPr>
        <p:spPr>
          <a:xfrm>
            <a:off x="489366" y="723658"/>
            <a:ext cx="5680945" cy="3452894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489366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774697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1059910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04" name="Group 4">
            <a:extLst>
              <a:ext uri="{FF2B5EF4-FFF2-40B4-BE49-F238E27FC236}">
                <a16:creationId xmlns:a16="http://schemas.microsoft.com/office/drawing/2014/main" id="{89402076-F24D-44C5-B8A7-1127F9C4B9B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105" name="Freeform 5">
              <a:extLst>
                <a:ext uri="{FF2B5EF4-FFF2-40B4-BE49-F238E27FC236}">
                  <a16:creationId xmlns:a16="http://schemas.microsoft.com/office/drawing/2014/main" id="{A239DDBF-0740-4B20-9CF3-A05C2A0BF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6" name="Freeform 6">
              <a:extLst>
                <a:ext uri="{FF2B5EF4-FFF2-40B4-BE49-F238E27FC236}">
                  <a16:creationId xmlns:a16="http://schemas.microsoft.com/office/drawing/2014/main" id="{380EECCA-3396-425E-AB04-F11ABB1B50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0621923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8115" y="795662"/>
            <a:ext cx="4930412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504" y="1954221"/>
            <a:ext cx="4328932" cy="979702"/>
          </a:xfr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504" y="3046158"/>
            <a:ext cx="4328932" cy="1046323"/>
          </a:xfrm>
        </p:spPr>
        <p:txBody>
          <a:bodyPr/>
          <a:lstStyle>
            <a:lvl1pPr marL="0" indent="0" algn="l">
              <a:spcAft>
                <a:spcPts val="1200"/>
              </a:spcAft>
              <a:buNone/>
              <a:defRPr sz="2000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 b="1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C8422AE9-8257-41A9-AB41-1F10585C88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19659BD-653C-4300-9060-420AFAE395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A4669336-72A1-4233-827A-C41AB4C1CC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0353569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8115" y="795662"/>
            <a:ext cx="4930412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504" y="1954221"/>
            <a:ext cx="4328932" cy="979702"/>
          </a:xfr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504" y="3046158"/>
            <a:ext cx="4328932" cy="1046323"/>
          </a:xfrm>
        </p:spPr>
        <p:txBody>
          <a:bodyPr/>
          <a:lstStyle>
            <a:lvl1pPr marL="0" indent="0" algn="l">
              <a:spcAft>
                <a:spcPts val="1200"/>
              </a:spcAft>
              <a:buNone/>
              <a:defRPr sz="2000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 b="1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 userDrawn="1"/>
        </p:nvCxnSpPr>
        <p:spPr>
          <a:xfrm>
            <a:off x="1333184" y="5709060"/>
            <a:ext cx="8122101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 userDrawn="1"/>
        </p:nvSpPr>
        <p:spPr>
          <a:xfrm>
            <a:off x="461984" y="5605200"/>
            <a:ext cx="1045073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200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3184" y="6019189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3184" y="6216807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29A5E1BC-8F6B-43EF-9FF6-8242E7708B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1983" y="5914642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63F02F42-4916-4588-807F-4BB7367EB0E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0BD928C5-1C7D-4599-A7E9-8AB1B188C6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37C281E8-2924-471F-A849-26C37A059B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572513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 userDrawn="1"/>
        </p:nvGrpSpPr>
        <p:grpSpPr>
          <a:xfrm>
            <a:off x="498115" y="5826612"/>
            <a:ext cx="3878023" cy="570195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880" y="2158329"/>
            <a:ext cx="4000436" cy="860400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5072" y="3200329"/>
            <a:ext cx="4020628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E95BC52-A56D-4358-A294-750179EBB698}"/>
              </a:ext>
            </a:extLst>
          </p:cNvPr>
          <p:cNvGrpSpPr/>
          <p:nvPr userDrawn="1"/>
        </p:nvGrpSpPr>
        <p:grpSpPr>
          <a:xfrm>
            <a:off x="489366" y="876058"/>
            <a:ext cx="4855295" cy="3374475"/>
            <a:chOff x="6855933" y="899048"/>
            <a:chExt cx="4855295" cy="3374475"/>
          </a:xfrm>
          <a:solidFill>
            <a:schemeClr val="tx2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CBD2AD5-9A79-4CFE-A808-769ADC8898F3}"/>
                </a:ext>
              </a:extLst>
            </p:cNvPr>
            <p:cNvSpPr/>
            <p:nvPr/>
          </p:nvSpPr>
          <p:spPr>
            <a:xfrm>
              <a:off x="6855933" y="899048"/>
              <a:ext cx="4855295" cy="3374475"/>
            </a:xfrm>
            <a:custGeom>
              <a:avLst/>
              <a:gdLst>
                <a:gd name="connsiteX0" fmla="*/ 6731 w 4855294"/>
                <a:gd name="connsiteY0" fmla="*/ 863542 h 3374474"/>
                <a:gd name="connsiteX1" fmla="*/ 6731 w 4855294"/>
                <a:gd name="connsiteY1" fmla="*/ 3095901 h 3374474"/>
                <a:gd name="connsiteX2" fmla="*/ 145659 w 4855294"/>
                <a:gd name="connsiteY2" fmla="*/ 3095901 h 3374474"/>
                <a:gd name="connsiteX3" fmla="*/ 145659 w 4855294"/>
                <a:gd name="connsiteY3" fmla="*/ 988380 h 3374474"/>
                <a:gd name="connsiteX4" fmla="*/ 4715918 w 4855294"/>
                <a:gd name="connsiteY4" fmla="*/ 179673 h 3374474"/>
                <a:gd name="connsiteX5" fmla="*/ 4715918 w 4855294"/>
                <a:gd name="connsiteY5" fmla="*/ 3234829 h 3374474"/>
                <a:gd name="connsiteX6" fmla="*/ 840208 w 4855294"/>
                <a:gd name="connsiteY6" fmla="*/ 3234829 h 3374474"/>
                <a:gd name="connsiteX7" fmla="*/ 840208 w 4855294"/>
                <a:gd name="connsiteY7" fmla="*/ 3373757 h 3374474"/>
                <a:gd name="connsiteX8" fmla="*/ 4854846 w 4855294"/>
                <a:gd name="connsiteY8" fmla="*/ 3373757 h 3374474"/>
                <a:gd name="connsiteX9" fmla="*/ 4854846 w 4855294"/>
                <a:gd name="connsiteY9" fmla="*/ 6731 h 3374474"/>
                <a:gd name="connsiteX10" fmla="*/ 6731 w 4855294"/>
                <a:gd name="connsiteY10" fmla="*/ 863542 h 33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5294" h="3374474">
                  <a:moveTo>
                    <a:pt x="6731" y="863542"/>
                  </a:moveTo>
                  <a:lnTo>
                    <a:pt x="6731" y="3095901"/>
                  </a:lnTo>
                  <a:lnTo>
                    <a:pt x="145659" y="3095901"/>
                  </a:lnTo>
                  <a:lnTo>
                    <a:pt x="145659" y="988380"/>
                  </a:lnTo>
                  <a:lnTo>
                    <a:pt x="4715918" y="179673"/>
                  </a:lnTo>
                  <a:lnTo>
                    <a:pt x="4715918" y="3234829"/>
                  </a:lnTo>
                  <a:lnTo>
                    <a:pt x="840208" y="3234829"/>
                  </a:lnTo>
                  <a:lnTo>
                    <a:pt x="840208" y="3373757"/>
                  </a:lnTo>
                  <a:lnTo>
                    <a:pt x="4854846" y="3373757"/>
                  </a:lnTo>
                  <a:lnTo>
                    <a:pt x="4854846" y="6731"/>
                  </a:lnTo>
                  <a:lnTo>
                    <a:pt x="6731" y="8635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EE673CB-A779-4F64-B72D-93428DD2B26D}"/>
                </a:ext>
              </a:extLst>
            </p:cNvPr>
            <p:cNvSpPr/>
            <p:nvPr/>
          </p:nvSpPr>
          <p:spPr>
            <a:xfrm>
              <a:off x="6855933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8144C98-507D-403B-8819-FBBF64A82FA3}"/>
                </a:ext>
              </a:extLst>
            </p:cNvPr>
            <p:cNvSpPr/>
            <p:nvPr/>
          </p:nvSpPr>
          <p:spPr>
            <a:xfrm>
              <a:off x="7133789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1919CB3-2430-4DA6-BF41-59A1EF9C03CB}"/>
                </a:ext>
              </a:extLst>
            </p:cNvPr>
            <p:cNvSpPr/>
            <p:nvPr/>
          </p:nvSpPr>
          <p:spPr>
            <a:xfrm>
              <a:off x="7411555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2" name="Group 4">
            <a:extLst>
              <a:ext uri="{FF2B5EF4-FFF2-40B4-BE49-F238E27FC236}">
                <a16:creationId xmlns:a16="http://schemas.microsoft.com/office/drawing/2014/main" id="{C5FADEE5-07C4-41A9-88D6-C6D2ED1362B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5A2C465B-7D43-431D-A35E-50762E7696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AC35E6C1-71A8-4C9D-A1A5-682B0BD0A0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2172708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 userDrawn="1"/>
        </p:nvGrpSpPr>
        <p:grpSpPr>
          <a:xfrm>
            <a:off x="498115" y="5826612"/>
            <a:ext cx="3878023" cy="570195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 userDrawn="1">
            <p:ph type="ctrTitle"/>
          </p:nvPr>
        </p:nvSpPr>
        <p:spPr>
          <a:xfrm>
            <a:off x="944880" y="2158329"/>
            <a:ext cx="4783882" cy="860400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 userDrawn="1">
            <p:ph type="subTitle" idx="1"/>
          </p:nvPr>
        </p:nvSpPr>
        <p:spPr>
          <a:xfrm>
            <a:off x="945072" y="3200329"/>
            <a:ext cx="4808028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 userDrawn="1"/>
        </p:nvSpPr>
        <p:spPr>
          <a:xfrm>
            <a:off x="489366" y="723658"/>
            <a:ext cx="5680945" cy="3452894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489366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774697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1059910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76" name="Group 4">
            <a:extLst>
              <a:ext uri="{FF2B5EF4-FFF2-40B4-BE49-F238E27FC236}">
                <a16:creationId xmlns:a16="http://schemas.microsoft.com/office/drawing/2014/main" id="{9D60B6B0-F7ED-4B9F-A77C-632AC4EA661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C1B45B9-64DF-4C5B-9711-FA69AD5370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BA55CB73-EE25-43B6-9720-855E16C4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742945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09917" y="1137920"/>
            <a:ext cx="4957505" cy="4267457"/>
          </a:xfrm>
        </p:spPr>
        <p:txBody>
          <a:bodyPr/>
          <a:lstStyle/>
          <a:p>
            <a:endParaRPr lang="en-IN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33461" y="3813288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33461" y="4055931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 to go here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23007" y="3578083"/>
            <a:ext cx="778959" cy="77895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3008" y="1137920"/>
            <a:ext cx="5465425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23008" y="1635009"/>
            <a:ext cx="5465425" cy="161155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Content EY Interstate Light, 16pt, Lorem ipsum dolor, 12pt, </a:t>
            </a:r>
            <a:r>
              <a:rPr lang="en-US" dirty="0" err="1"/>
              <a:t>Utinam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abhorreant</a:t>
            </a:r>
            <a:r>
              <a:rPr lang="en-US" dirty="0"/>
              <a:t> </a:t>
            </a:r>
            <a:r>
              <a:rPr lang="en-US" dirty="0" err="1"/>
              <a:t>sead</a:t>
            </a:r>
            <a:r>
              <a:rPr lang="en-US" dirty="0"/>
              <a:t>. </a:t>
            </a:r>
            <a:r>
              <a:rPr lang="en-US" dirty="0" err="1"/>
              <a:t>Putant</a:t>
            </a:r>
            <a:r>
              <a:rPr lang="en-US" dirty="0"/>
              <a:t> </a:t>
            </a:r>
            <a:r>
              <a:rPr lang="en-US" dirty="0" err="1"/>
              <a:t>probatus</a:t>
            </a:r>
            <a:r>
              <a:rPr lang="en-US" dirty="0"/>
              <a:t> id vis, ad his </a:t>
            </a:r>
            <a:r>
              <a:rPr lang="en-US" dirty="0" err="1"/>
              <a:t>meis</a:t>
            </a:r>
            <a:r>
              <a:rPr lang="en-US" dirty="0"/>
              <a:t> </a:t>
            </a:r>
            <a:r>
              <a:rPr lang="en-US" dirty="0" err="1"/>
              <a:t>habemus</a:t>
            </a:r>
            <a:r>
              <a:rPr lang="en-US" dirty="0"/>
              <a:t> </a:t>
            </a:r>
            <a:r>
              <a:rPr lang="en-US" dirty="0" err="1"/>
              <a:t>repudiare</a:t>
            </a:r>
            <a:r>
              <a:rPr lang="en-US" dirty="0"/>
              <a:t>, has an </a:t>
            </a:r>
            <a:r>
              <a:rPr lang="en-US" dirty="0" err="1"/>
              <a:t>pericula</a:t>
            </a:r>
            <a:r>
              <a:rPr lang="en-US" dirty="0"/>
              <a:t> </a:t>
            </a:r>
            <a:r>
              <a:rPr lang="en-US" dirty="0" err="1"/>
              <a:t>tractatos</a:t>
            </a:r>
            <a:r>
              <a:rPr lang="en-US" dirty="0"/>
              <a:t>.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debitis</a:t>
            </a:r>
            <a:r>
              <a:rPr lang="en-US" dirty="0"/>
              <a:t> </a:t>
            </a:r>
            <a:r>
              <a:rPr lang="en-US" dirty="0" err="1"/>
              <a:t>dissentias</a:t>
            </a:r>
            <a:r>
              <a:rPr lang="en-US" dirty="0"/>
              <a:t> ad. </a:t>
            </a:r>
            <a:r>
              <a:rPr lang="en-US" dirty="0" err="1"/>
              <a:t>Patrioque</a:t>
            </a:r>
            <a:r>
              <a:rPr lang="en-US" dirty="0"/>
              <a:t> </a:t>
            </a:r>
            <a:r>
              <a:rPr lang="en-US" dirty="0" err="1"/>
              <a:t>voluptatum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ex, id </a:t>
            </a:r>
            <a:r>
              <a:rPr lang="en-US" dirty="0" err="1"/>
              <a:t>admodum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2807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356C28-34FC-48BD-943E-82B485EB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8" y="1137920"/>
            <a:ext cx="10978515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95167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99120" y="1"/>
            <a:ext cx="3999231" cy="615610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7444422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918" y="1137921"/>
            <a:ext cx="7299642" cy="87376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09918" y="2311401"/>
            <a:ext cx="3580117" cy="3844704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29443" y="2311401"/>
            <a:ext cx="3580117" cy="1254759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9443" y="4236721"/>
            <a:ext cx="3580117" cy="1944160"/>
          </a:xfrm>
        </p:spPr>
        <p:txBody>
          <a:bodyPr numCol="1"/>
          <a:lstStyle>
            <a:lvl1pPr marL="0" indent="0">
              <a:buNone/>
              <a:defRPr sz="180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772385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2872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384460" cy="6857999"/>
          </a:xfrm>
        </p:spPr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5294" y="294200"/>
            <a:ext cx="8892000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95293" y="1137921"/>
            <a:ext cx="2742882" cy="5018184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727083" y="1137921"/>
            <a:ext cx="2803842" cy="5018184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 userDrawn="1">
            <p:ph idx="12" hasCustomPrompt="1"/>
          </p:nvPr>
        </p:nvSpPr>
        <p:spPr>
          <a:xfrm>
            <a:off x="8819832" y="1137921"/>
            <a:ext cx="2768600" cy="2796151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695294" y="907750"/>
            <a:ext cx="8892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0724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477351" y="1488927"/>
            <a:ext cx="2338388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200" dirty="0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350" y="2526765"/>
            <a:ext cx="5292000" cy="1800000"/>
          </a:xfrm>
        </p:spPr>
        <p:txBody>
          <a:bodyPr lIns="90000" tIns="46800" rIns="90000" bIns="46800"/>
          <a:lstStyle>
            <a:lvl1pPr marL="0" indent="0">
              <a:buNone/>
              <a:defRPr lang="en-US" sz="2800" dirty="0" smtClean="0">
                <a:latin typeface="Georgia" panose="02040502050405020303" pitchFamily="18" charset="0"/>
              </a:defRPr>
            </a:lvl1pPr>
          </a:lstStyle>
          <a:p>
            <a:pPr marL="356616" lvl="0" indent="-356616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3350" y="4632765"/>
            <a:ext cx="5292000" cy="316838"/>
          </a:xfr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350" y="4971442"/>
            <a:ext cx="5292000" cy="316838"/>
          </a:xfr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10223233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53175" y="2060235"/>
            <a:ext cx="5292000" cy="302552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800" dirty="0" smtClean="0">
                <a:latin typeface="Georgia" panose="02040502050405020303" pitchFamily="18" charset="0"/>
              </a:defRPr>
            </a:lvl1pPr>
          </a:lstStyle>
          <a:p>
            <a:pPr marL="356616" lvl="0" indent="-356616" algn="ctr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3175" y="5506678"/>
            <a:ext cx="5292000" cy="31683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600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616" lvl="0" indent="-356616" algn="ctr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3175" y="5818717"/>
            <a:ext cx="5292000" cy="316838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600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616" lvl="0" indent="-356616" algn="ctr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 userDrawn="1"/>
        </p:nvSpPr>
        <p:spPr>
          <a:xfrm>
            <a:off x="4929981" y="979787"/>
            <a:ext cx="2338388" cy="882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1200" dirty="0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240567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32889845-07EE-48FB-A972-F8ECF1EF87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4" b="5020"/>
          <a:stretch/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819BCB30-E1AA-4383-BEF0-0BE30C6425D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9366" y="869576"/>
            <a:ext cx="4848024" cy="3933825"/>
          </a:xfrm>
          <a:prstGeom prst="rect">
            <a:avLst/>
          </a:prstGeom>
        </p:spPr>
      </p:pic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 userDrawn="1"/>
        </p:nvGrpSpPr>
        <p:grpSpPr>
          <a:xfrm>
            <a:off x="498115" y="5826612"/>
            <a:ext cx="3878023" cy="570195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880" y="2158329"/>
            <a:ext cx="4000436" cy="860400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5072" y="3200329"/>
            <a:ext cx="4020628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grpSp>
        <p:nvGrpSpPr>
          <p:cNvPr id="82" name="Group 4">
            <a:extLst>
              <a:ext uri="{FF2B5EF4-FFF2-40B4-BE49-F238E27FC236}">
                <a16:creationId xmlns:a16="http://schemas.microsoft.com/office/drawing/2014/main" id="{A63454B3-EB4E-450A-98AA-6B5943D897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C4ED221A-C963-42C0-91ED-C597F6BDAF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7956D1CB-5F24-4766-80AE-D755153834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4961677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8175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75264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835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4603433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979713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ocuse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508395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Standard slide</a:t>
            </a:r>
            <a:endParaRPr lang="en-GB" dirty="0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271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2648" y="1869440"/>
            <a:ext cx="5393208" cy="425607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9632" y="1869440"/>
            <a:ext cx="5393208" cy="425607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9918" y="1137920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99632" y="1137920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73270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27180" y="0"/>
            <a:ext cx="597117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9705" y="2578743"/>
            <a:ext cx="4537959" cy="1055708"/>
          </a:xfr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en-IN" dirty="0"/>
              <a:t>Chapter Title</a:t>
            </a:r>
          </a:p>
          <a:p>
            <a:pPr lvl="0"/>
            <a:r>
              <a:rPr lang="en-IN" dirty="0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9705" y="3840384"/>
            <a:ext cx="4537959" cy="1055708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IN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38249808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800" y="2851522"/>
            <a:ext cx="4447800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616" marR="0" lvl="0" indent="-356616" defTabSz="1007887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88088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48862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79E910-7CFE-41D0-BD32-A43268A790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137920"/>
            <a:ext cx="10980738" cy="47561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IN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939659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799" y="719139"/>
            <a:ext cx="4677635" cy="5210062"/>
          </a:xfr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311815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8EA5E8-D5CE-4885-9BCF-B4EBD80973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50" r="22250"/>
          <a:stretch/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B7F2A12E-7729-47A0-BC4C-937A569C1503}"/>
              </a:ext>
            </a:extLst>
          </p:cNvPr>
          <p:cNvSpPr>
            <a:spLocks noChangeAspect="1"/>
          </p:cNvSpPr>
          <p:nvPr userDrawn="1"/>
        </p:nvSpPr>
        <p:spPr bwMode="gray">
          <a:xfrm rot="10800000">
            <a:off x="627066" y="457199"/>
            <a:ext cx="6012542" cy="3805316"/>
          </a:xfrm>
          <a:custGeom>
            <a:avLst/>
            <a:gdLst>
              <a:gd name="connsiteX0" fmla="*/ 0 w 10000"/>
              <a:gd name="connsiteY0" fmla="*/ 0 h 9745"/>
              <a:gd name="connsiteX1" fmla="*/ 921 w 10000"/>
              <a:gd name="connsiteY1" fmla="*/ 9745 h 9745"/>
              <a:gd name="connsiteX2" fmla="*/ 10000 w 10000"/>
              <a:gd name="connsiteY2" fmla="*/ 7201 h 9745"/>
              <a:gd name="connsiteX3" fmla="*/ 10000 w 10000"/>
              <a:gd name="connsiteY3" fmla="*/ 0 h 9745"/>
              <a:gd name="connsiteX4" fmla="*/ 0 w 10000"/>
              <a:gd name="connsiteY4" fmla="*/ 0 h 9745"/>
              <a:gd name="connsiteX0" fmla="*/ 0 w 9079"/>
              <a:gd name="connsiteY0" fmla="*/ 0 h 10000"/>
              <a:gd name="connsiteX1" fmla="*/ 0 w 9079"/>
              <a:gd name="connsiteY1" fmla="*/ 10000 h 10000"/>
              <a:gd name="connsiteX2" fmla="*/ 9079 w 9079"/>
              <a:gd name="connsiteY2" fmla="*/ 7389 h 10000"/>
              <a:gd name="connsiteX3" fmla="*/ 9079 w 9079"/>
              <a:gd name="connsiteY3" fmla="*/ 0 h 10000"/>
              <a:gd name="connsiteX4" fmla="*/ 0 w 9079"/>
              <a:gd name="connsiteY4" fmla="*/ 0 h 10000"/>
              <a:gd name="connsiteX0" fmla="*/ 5 w 10000"/>
              <a:gd name="connsiteY0" fmla="*/ 2555 h 10000"/>
              <a:gd name="connsiteX1" fmla="*/ 0 w 10000"/>
              <a:gd name="connsiteY1" fmla="*/ 10000 h 10000"/>
              <a:gd name="connsiteX2" fmla="*/ 10000 w 10000"/>
              <a:gd name="connsiteY2" fmla="*/ 7389 h 10000"/>
              <a:gd name="connsiteX3" fmla="*/ 10000 w 10000"/>
              <a:gd name="connsiteY3" fmla="*/ 0 h 10000"/>
              <a:gd name="connsiteX4" fmla="*/ 5 w 10000"/>
              <a:gd name="connsiteY4" fmla="*/ 2555 h 10000"/>
              <a:gd name="connsiteX0" fmla="*/ 5 w 10000"/>
              <a:gd name="connsiteY0" fmla="*/ 0 h 7445"/>
              <a:gd name="connsiteX1" fmla="*/ 0 w 10000"/>
              <a:gd name="connsiteY1" fmla="*/ 7445 h 7445"/>
              <a:gd name="connsiteX2" fmla="*/ 10000 w 10000"/>
              <a:gd name="connsiteY2" fmla="*/ 4834 h 7445"/>
              <a:gd name="connsiteX3" fmla="*/ 10000 w 10000"/>
              <a:gd name="connsiteY3" fmla="*/ 7 h 7445"/>
              <a:gd name="connsiteX4" fmla="*/ 5 w 10000"/>
              <a:gd name="connsiteY4" fmla="*/ 0 h 7445"/>
              <a:gd name="connsiteX0" fmla="*/ 5 w 10000"/>
              <a:gd name="connsiteY0" fmla="*/ 0 h 10000"/>
              <a:gd name="connsiteX1" fmla="*/ 0 w 10000"/>
              <a:gd name="connsiteY1" fmla="*/ 10000 h 10000"/>
              <a:gd name="connsiteX2" fmla="*/ 8453 w 10000"/>
              <a:gd name="connsiteY2" fmla="*/ 7036 h 10000"/>
              <a:gd name="connsiteX3" fmla="*/ 10000 w 10000"/>
              <a:gd name="connsiteY3" fmla="*/ 9 h 10000"/>
              <a:gd name="connsiteX4" fmla="*/ 5 w 10000"/>
              <a:gd name="connsiteY4" fmla="*/ 0 h 10000"/>
              <a:gd name="connsiteX0" fmla="*/ 5 w 8453"/>
              <a:gd name="connsiteY0" fmla="*/ 4143 h 14143"/>
              <a:gd name="connsiteX1" fmla="*/ 0 w 8453"/>
              <a:gd name="connsiteY1" fmla="*/ 14143 h 14143"/>
              <a:gd name="connsiteX2" fmla="*/ 8453 w 8453"/>
              <a:gd name="connsiteY2" fmla="*/ 11179 h 14143"/>
              <a:gd name="connsiteX3" fmla="*/ 8453 w 8453"/>
              <a:gd name="connsiteY3" fmla="*/ 0 h 14143"/>
              <a:gd name="connsiteX4" fmla="*/ 5 w 8453"/>
              <a:gd name="connsiteY4" fmla="*/ 4143 h 14143"/>
              <a:gd name="connsiteX0" fmla="*/ 6 w 10000"/>
              <a:gd name="connsiteY0" fmla="*/ 0 h 10007"/>
              <a:gd name="connsiteX1" fmla="*/ 0 w 10000"/>
              <a:gd name="connsiteY1" fmla="*/ 10007 h 10007"/>
              <a:gd name="connsiteX2" fmla="*/ 10000 w 10000"/>
              <a:gd name="connsiteY2" fmla="*/ 7911 h 10007"/>
              <a:gd name="connsiteX3" fmla="*/ 10000 w 10000"/>
              <a:gd name="connsiteY3" fmla="*/ 7 h 10007"/>
              <a:gd name="connsiteX4" fmla="*/ 6 w 10000"/>
              <a:gd name="connsiteY4" fmla="*/ 0 h 1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7">
                <a:moveTo>
                  <a:pt x="6" y="0"/>
                </a:moveTo>
                <a:cubicBezTo>
                  <a:pt x="4" y="2358"/>
                  <a:pt x="2" y="7650"/>
                  <a:pt x="0" y="10007"/>
                </a:cubicBezTo>
                <a:lnTo>
                  <a:pt x="10000" y="7911"/>
                </a:lnTo>
                <a:lnTo>
                  <a:pt x="10000" y="7"/>
                </a:lnTo>
                <a:lnTo>
                  <a:pt x="6" y="0"/>
                </a:lnTo>
                <a:close/>
              </a:path>
            </a:pathLst>
          </a:custGeom>
          <a:solidFill>
            <a:srgbClr val="FFE6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306FE6B-2888-42EC-9409-22E0C44C3E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5579" y="1476597"/>
            <a:ext cx="5422755" cy="860400"/>
          </a:xfrm>
        </p:spPr>
        <p:txBody>
          <a:bodyPr/>
          <a:lstStyle>
            <a:lvl1pPr>
              <a:defRPr sz="3000" b="0">
                <a:solidFill>
                  <a:srgbClr val="404040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GB" dirty="0"/>
              <a:t>Title (EY Interstate Light 30 point)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2FC3DF6-2861-4293-9E33-F3E405EF9F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5580" y="2422865"/>
            <a:ext cx="5422755" cy="39122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 sz="1600" b="0">
                <a:solidFill>
                  <a:srgbClr val="404040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z="1600" dirty="0"/>
              <a:t>Subtitle (EY Interstate 16 point)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en-IN" b="1" dirty="0"/>
              <a:t>XX Month 200X (EY Interstate bold 16 point)</a:t>
            </a:r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8AE72999-64B9-400D-B276-16BADE1AD57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B20916FE-1037-44A8-A815-13B16E6543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E21227F-16C4-4E48-B9B5-03B2F374C3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33514197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8115" y="795662"/>
            <a:ext cx="4930412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504" y="1954221"/>
            <a:ext cx="4328932" cy="979702"/>
          </a:xfr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504" y="3046158"/>
            <a:ext cx="4328932" cy="1046323"/>
          </a:xfrm>
        </p:spPr>
        <p:txBody>
          <a:bodyPr/>
          <a:lstStyle>
            <a:lvl1pPr marL="0" indent="0" algn="l">
              <a:spcAft>
                <a:spcPts val="1200"/>
              </a:spcAft>
              <a:buNone/>
              <a:defRPr sz="2000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 b="1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C8422AE9-8257-41A9-AB41-1F10585C88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19659BD-653C-4300-9060-420AFAE395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A4669336-72A1-4233-827A-C41AB4C1CC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500507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8115" y="795662"/>
            <a:ext cx="4930412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504" y="1954221"/>
            <a:ext cx="4328932" cy="979702"/>
          </a:xfr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504" y="3046158"/>
            <a:ext cx="4328932" cy="1046323"/>
          </a:xfrm>
        </p:spPr>
        <p:txBody>
          <a:bodyPr/>
          <a:lstStyle>
            <a:lvl1pPr marL="0" indent="0" algn="l">
              <a:spcAft>
                <a:spcPts val="1200"/>
              </a:spcAft>
              <a:buNone/>
              <a:defRPr sz="2000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 b="1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 userDrawn="1"/>
        </p:nvCxnSpPr>
        <p:spPr>
          <a:xfrm>
            <a:off x="1333184" y="5709060"/>
            <a:ext cx="8122101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 userDrawn="1"/>
        </p:nvSpPr>
        <p:spPr>
          <a:xfrm>
            <a:off x="461984" y="5605200"/>
            <a:ext cx="1045073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200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3184" y="6019189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3184" y="6216807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29A5E1BC-8F6B-43EF-9FF6-8242E7708B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1983" y="5914642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63F02F42-4916-4588-807F-4BB7367EB0E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0BD928C5-1C7D-4599-A7E9-8AB1B188C6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37C281E8-2924-471F-A849-26C37A059B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11004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8115" y="795662"/>
            <a:ext cx="4930412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504" y="1954221"/>
            <a:ext cx="4328932" cy="979702"/>
          </a:xfr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504" y="3046158"/>
            <a:ext cx="4328932" cy="1046323"/>
          </a:xfrm>
        </p:spPr>
        <p:txBody>
          <a:bodyPr/>
          <a:lstStyle>
            <a:lvl1pPr marL="0" indent="0" algn="l">
              <a:spcAft>
                <a:spcPts val="1200"/>
              </a:spcAft>
              <a:buNone/>
              <a:defRPr sz="2000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 b="1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 userDrawn="1"/>
        </p:nvCxnSpPr>
        <p:spPr>
          <a:xfrm>
            <a:off x="1333184" y="5709060"/>
            <a:ext cx="8122101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 userDrawn="1"/>
        </p:nvSpPr>
        <p:spPr>
          <a:xfrm>
            <a:off x="461984" y="5605200"/>
            <a:ext cx="1045073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200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1984" y="6019189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1984" y="6216807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5CE71800-5B4B-4F94-8DA1-A2C05D9E87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8FB548F-77B7-4F42-8CF1-C53943386A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40005A69-42DA-4C6D-A41C-62C78DAFEF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52480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 userDrawn="1"/>
        </p:nvGrpSpPr>
        <p:grpSpPr>
          <a:xfrm>
            <a:off x="498115" y="5826612"/>
            <a:ext cx="3878023" cy="570195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 userDrawn="1">
            <p:ph type="ctrTitle"/>
          </p:nvPr>
        </p:nvSpPr>
        <p:spPr>
          <a:xfrm>
            <a:off x="944880" y="2158329"/>
            <a:ext cx="4783882" cy="860400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 userDrawn="1">
            <p:ph type="subTitle" idx="1"/>
          </p:nvPr>
        </p:nvSpPr>
        <p:spPr>
          <a:xfrm>
            <a:off x="945072" y="3200329"/>
            <a:ext cx="4808028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 userDrawn="1"/>
        </p:nvSpPr>
        <p:spPr>
          <a:xfrm>
            <a:off x="489366" y="723658"/>
            <a:ext cx="5680945" cy="3452894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489366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774697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1059910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76" name="Group 4">
            <a:extLst>
              <a:ext uri="{FF2B5EF4-FFF2-40B4-BE49-F238E27FC236}">
                <a16:creationId xmlns:a16="http://schemas.microsoft.com/office/drawing/2014/main" id="{9D60B6B0-F7ED-4B9F-A77C-632AC4EA661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C1B45B9-64DF-4C5B-9711-FA69AD5370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BA55CB73-EE25-43B6-9720-855E16C4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761285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 userDrawn="1"/>
        </p:nvGrpSpPr>
        <p:grpSpPr>
          <a:xfrm>
            <a:off x="498115" y="5826612"/>
            <a:ext cx="3878023" cy="570195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880" y="2158329"/>
            <a:ext cx="4000436" cy="860400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5072" y="3200329"/>
            <a:ext cx="4020628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E95BC52-A56D-4358-A294-750179EBB698}"/>
              </a:ext>
            </a:extLst>
          </p:cNvPr>
          <p:cNvGrpSpPr/>
          <p:nvPr userDrawn="1"/>
        </p:nvGrpSpPr>
        <p:grpSpPr>
          <a:xfrm>
            <a:off x="489366" y="876058"/>
            <a:ext cx="4855295" cy="3374475"/>
            <a:chOff x="6855933" y="899048"/>
            <a:chExt cx="4855295" cy="3374475"/>
          </a:xfrm>
          <a:solidFill>
            <a:schemeClr val="tx2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CBD2AD5-9A79-4CFE-A808-769ADC8898F3}"/>
                </a:ext>
              </a:extLst>
            </p:cNvPr>
            <p:cNvSpPr/>
            <p:nvPr/>
          </p:nvSpPr>
          <p:spPr>
            <a:xfrm>
              <a:off x="6855933" y="899048"/>
              <a:ext cx="4855295" cy="3374475"/>
            </a:xfrm>
            <a:custGeom>
              <a:avLst/>
              <a:gdLst>
                <a:gd name="connsiteX0" fmla="*/ 6731 w 4855294"/>
                <a:gd name="connsiteY0" fmla="*/ 863542 h 3374474"/>
                <a:gd name="connsiteX1" fmla="*/ 6731 w 4855294"/>
                <a:gd name="connsiteY1" fmla="*/ 3095901 h 3374474"/>
                <a:gd name="connsiteX2" fmla="*/ 145659 w 4855294"/>
                <a:gd name="connsiteY2" fmla="*/ 3095901 h 3374474"/>
                <a:gd name="connsiteX3" fmla="*/ 145659 w 4855294"/>
                <a:gd name="connsiteY3" fmla="*/ 988380 h 3374474"/>
                <a:gd name="connsiteX4" fmla="*/ 4715918 w 4855294"/>
                <a:gd name="connsiteY4" fmla="*/ 179673 h 3374474"/>
                <a:gd name="connsiteX5" fmla="*/ 4715918 w 4855294"/>
                <a:gd name="connsiteY5" fmla="*/ 3234829 h 3374474"/>
                <a:gd name="connsiteX6" fmla="*/ 840208 w 4855294"/>
                <a:gd name="connsiteY6" fmla="*/ 3234829 h 3374474"/>
                <a:gd name="connsiteX7" fmla="*/ 840208 w 4855294"/>
                <a:gd name="connsiteY7" fmla="*/ 3373757 h 3374474"/>
                <a:gd name="connsiteX8" fmla="*/ 4854846 w 4855294"/>
                <a:gd name="connsiteY8" fmla="*/ 3373757 h 3374474"/>
                <a:gd name="connsiteX9" fmla="*/ 4854846 w 4855294"/>
                <a:gd name="connsiteY9" fmla="*/ 6731 h 3374474"/>
                <a:gd name="connsiteX10" fmla="*/ 6731 w 4855294"/>
                <a:gd name="connsiteY10" fmla="*/ 863542 h 33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5294" h="3374474">
                  <a:moveTo>
                    <a:pt x="6731" y="863542"/>
                  </a:moveTo>
                  <a:lnTo>
                    <a:pt x="6731" y="3095901"/>
                  </a:lnTo>
                  <a:lnTo>
                    <a:pt x="145659" y="3095901"/>
                  </a:lnTo>
                  <a:lnTo>
                    <a:pt x="145659" y="988380"/>
                  </a:lnTo>
                  <a:lnTo>
                    <a:pt x="4715918" y="179673"/>
                  </a:lnTo>
                  <a:lnTo>
                    <a:pt x="4715918" y="3234829"/>
                  </a:lnTo>
                  <a:lnTo>
                    <a:pt x="840208" y="3234829"/>
                  </a:lnTo>
                  <a:lnTo>
                    <a:pt x="840208" y="3373757"/>
                  </a:lnTo>
                  <a:lnTo>
                    <a:pt x="4854846" y="3373757"/>
                  </a:lnTo>
                  <a:lnTo>
                    <a:pt x="4854846" y="6731"/>
                  </a:lnTo>
                  <a:lnTo>
                    <a:pt x="6731" y="8635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EE673CB-A779-4F64-B72D-93428DD2B26D}"/>
                </a:ext>
              </a:extLst>
            </p:cNvPr>
            <p:cNvSpPr/>
            <p:nvPr/>
          </p:nvSpPr>
          <p:spPr>
            <a:xfrm>
              <a:off x="6855933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8144C98-507D-403B-8819-FBBF64A82FA3}"/>
                </a:ext>
              </a:extLst>
            </p:cNvPr>
            <p:cNvSpPr/>
            <p:nvPr/>
          </p:nvSpPr>
          <p:spPr>
            <a:xfrm>
              <a:off x="7133789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1919CB3-2430-4DA6-BF41-59A1EF9C03CB}"/>
                </a:ext>
              </a:extLst>
            </p:cNvPr>
            <p:cNvSpPr/>
            <p:nvPr/>
          </p:nvSpPr>
          <p:spPr>
            <a:xfrm>
              <a:off x="7411555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2" name="Group 4">
            <a:extLst>
              <a:ext uri="{FF2B5EF4-FFF2-40B4-BE49-F238E27FC236}">
                <a16:creationId xmlns:a16="http://schemas.microsoft.com/office/drawing/2014/main" id="{C5FADEE5-07C4-41A9-88D6-C6D2ED1362B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5A2C465B-7D43-431D-A35E-50762E7696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AC35E6C1-71A8-4C9D-A1A5-682B0BD0A0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115745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356C28-34FC-48BD-943E-82B485EB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8" y="1137920"/>
            <a:ext cx="10978515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3233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Standard slide</a:t>
            </a:r>
            <a:endParaRPr lang="en-GB" dirty="0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70419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99120" y="1"/>
            <a:ext cx="3999231" cy="615610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7444422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918" y="1137921"/>
            <a:ext cx="7299642" cy="87376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09918" y="2311401"/>
            <a:ext cx="3580117" cy="3844704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29443" y="2311401"/>
            <a:ext cx="3580117" cy="1254759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9443" y="4236721"/>
            <a:ext cx="3580117" cy="1944160"/>
          </a:xfrm>
        </p:spPr>
        <p:txBody>
          <a:bodyPr numCol="1"/>
          <a:lstStyle>
            <a:lvl1pPr marL="0" indent="0">
              <a:buNone/>
              <a:defRPr sz="180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772385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013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Standard slide</a:t>
            </a:r>
            <a:endParaRPr lang="en-GB" dirty="0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54701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384460" cy="6857999"/>
          </a:xfrm>
        </p:spPr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5294" y="294200"/>
            <a:ext cx="8892000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95293" y="1137921"/>
            <a:ext cx="2742882" cy="5018184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727083" y="1137921"/>
            <a:ext cx="2803842" cy="5018184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 userDrawn="1">
            <p:ph idx="12" hasCustomPrompt="1"/>
          </p:nvPr>
        </p:nvSpPr>
        <p:spPr>
          <a:xfrm>
            <a:off x="8819832" y="1137921"/>
            <a:ext cx="2768600" cy="2796151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695294" y="907750"/>
            <a:ext cx="8892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8949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8" y="1137920"/>
            <a:ext cx="8238744" cy="4834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CF130104-FAF2-4309-9701-573F3774313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07897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800" y="2851522"/>
            <a:ext cx="4447800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616" marR="0" lvl="0" indent="-356616" defTabSz="1007887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943626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800" y="2851522"/>
            <a:ext cx="4447800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616" marR="0" lvl="0" indent="-356616" defTabSz="1007887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311974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477351" y="1488927"/>
            <a:ext cx="2338388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200" dirty="0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350" y="2526765"/>
            <a:ext cx="5292000" cy="1800000"/>
          </a:xfrm>
        </p:spPr>
        <p:txBody>
          <a:bodyPr lIns="90000" tIns="46800" rIns="90000" bIns="46800"/>
          <a:lstStyle>
            <a:lvl1pPr marL="0" indent="0">
              <a:buNone/>
              <a:defRPr lang="en-US" sz="2800" dirty="0" smtClean="0">
                <a:latin typeface="Georgia" panose="02040502050405020303" pitchFamily="18" charset="0"/>
              </a:defRPr>
            </a:lvl1pPr>
          </a:lstStyle>
          <a:p>
            <a:pPr marL="356616" lvl="0" indent="-356616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3350" y="4632765"/>
            <a:ext cx="5292000" cy="316838"/>
          </a:xfr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350" y="4971442"/>
            <a:ext cx="5292000" cy="316838"/>
          </a:xfr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22173724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53175" y="2060235"/>
            <a:ext cx="5292000" cy="302552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800" dirty="0" smtClean="0">
                <a:latin typeface="Georgia" panose="02040502050405020303" pitchFamily="18" charset="0"/>
              </a:defRPr>
            </a:lvl1pPr>
          </a:lstStyle>
          <a:p>
            <a:pPr marL="356616" lvl="0" indent="-356616" algn="ctr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3175" y="5506678"/>
            <a:ext cx="5292000" cy="31683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600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616" lvl="0" indent="-356616" algn="ctr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3175" y="5818717"/>
            <a:ext cx="5292000" cy="316838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600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616" lvl="0" indent="-356616" algn="ctr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 userDrawn="1"/>
        </p:nvSpPr>
        <p:spPr>
          <a:xfrm>
            <a:off x="4929981" y="979787"/>
            <a:ext cx="2338388" cy="882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1200" dirty="0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304899167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27180" y="0"/>
            <a:ext cx="597117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7221" y="2578743"/>
            <a:ext cx="4537959" cy="1055708"/>
          </a:xfr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en-IN" dirty="0"/>
              <a:t>Chapter Title</a:t>
            </a:r>
          </a:p>
          <a:p>
            <a:pPr lvl="0"/>
            <a:r>
              <a:rPr lang="en-IN" dirty="0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7221" y="3840384"/>
            <a:ext cx="4537959" cy="1055708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IN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7862739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09917" y="1137920"/>
            <a:ext cx="4957505" cy="4267457"/>
          </a:xfrm>
        </p:spPr>
        <p:txBody>
          <a:bodyPr/>
          <a:lstStyle/>
          <a:p>
            <a:endParaRPr lang="en-IN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33461" y="3813288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33461" y="4055931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 to go here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23007" y="3578083"/>
            <a:ext cx="778959" cy="77895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3008" y="1137920"/>
            <a:ext cx="5465425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23008" y="1635009"/>
            <a:ext cx="5465425" cy="161155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Content EY Interstate Light, 16pt, Lorem ipsum dolor, 12pt, </a:t>
            </a:r>
            <a:r>
              <a:rPr lang="en-US" dirty="0" err="1"/>
              <a:t>Utinam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abhorreant</a:t>
            </a:r>
            <a:r>
              <a:rPr lang="en-US" dirty="0"/>
              <a:t> </a:t>
            </a:r>
            <a:r>
              <a:rPr lang="en-US" dirty="0" err="1"/>
              <a:t>sead</a:t>
            </a:r>
            <a:r>
              <a:rPr lang="en-US" dirty="0"/>
              <a:t>. </a:t>
            </a:r>
            <a:r>
              <a:rPr lang="en-US" dirty="0" err="1"/>
              <a:t>Putant</a:t>
            </a:r>
            <a:r>
              <a:rPr lang="en-US" dirty="0"/>
              <a:t> </a:t>
            </a:r>
            <a:r>
              <a:rPr lang="en-US" dirty="0" err="1"/>
              <a:t>probatus</a:t>
            </a:r>
            <a:r>
              <a:rPr lang="en-US" dirty="0"/>
              <a:t> id vis, ad his </a:t>
            </a:r>
            <a:r>
              <a:rPr lang="en-US" dirty="0" err="1"/>
              <a:t>meis</a:t>
            </a:r>
            <a:r>
              <a:rPr lang="en-US" dirty="0"/>
              <a:t> </a:t>
            </a:r>
            <a:r>
              <a:rPr lang="en-US" dirty="0" err="1"/>
              <a:t>habemus</a:t>
            </a:r>
            <a:r>
              <a:rPr lang="en-US" dirty="0"/>
              <a:t> </a:t>
            </a:r>
            <a:r>
              <a:rPr lang="en-US" dirty="0" err="1"/>
              <a:t>repudiare</a:t>
            </a:r>
            <a:r>
              <a:rPr lang="en-US" dirty="0"/>
              <a:t>, has an </a:t>
            </a:r>
            <a:r>
              <a:rPr lang="en-US" dirty="0" err="1"/>
              <a:t>pericula</a:t>
            </a:r>
            <a:r>
              <a:rPr lang="en-US" dirty="0"/>
              <a:t> </a:t>
            </a:r>
            <a:r>
              <a:rPr lang="en-US" dirty="0" err="1"/>
              <a:t>tractatos</a:t>
            </a:r>
            <a:r>
              <a:rPr lang="en-US" dirty="0"/>
              <a:t>.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debitis</a:t>
            </a:r>
            <a:r>
              <a:rPr lang="en-US" dirty="0"/>
              <a:t> </a:t>
            </a:r>
            <a:r>
              <a:rPr lang="en-US" dirty="0" err="1"/>
              <a:t>dissentias</a:t>
            </a:r>
            <a:r>
              <a:rPr lang="en-US" dirty="0"/>
              <a:t> ad. </a:t>
            </a:r>
            <a:r>
              <a:rPr lang="en-US" dirty="0" err="1"/>
              <a:t>Patrioque</a:t>
            </a:r>
            <a:r>
              <a:rPr lang="en-US" dirty="0"/>
              <a:t> </a:t>
            </a:r>
            <a:r>
              <a:rPr lang="en-US" dirty="0" err="1"/>
              <a:t>voluptatum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ex, id </a:t>
            </a:r>
            <a:r>
              <a:rPr lang="en-US" dirty="0" err="1"/>
              <a:t>admodum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44142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56502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8" y="1137920"/>
            <a:ext cx="8238744" cy="483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56616">
              <a:defRPr>
                <a:solidFill>
                  <a:schemeClr val="bg1"/>
                </a:solidFill>
              </a:defRPr>
            </a:lvl2pPr>
            <a:lvl3pPr marL="713232">
              <a:defRPr>
                <a:solidFill>
                  <a:schemeClr val="bg1"/>
                </a:solidFill>
              </a:defRPr>
            </a:lvl3pPr>
            <a:lvl4pPr marL="1069848">
              <a:defRPr>
                <a:solidFill>
                  <a:schemeClr val="bg1"/>
                </a:solidFill>
              </a:defRPr>
            </a:lvl4pPr>
            <a:lvl5pPr marL="1426464"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8D4CA674-C969-4C5C-9EA4-6D41FE961DE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581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99120" y="1"/>
            <a:ext cx="3999231" cy="615610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7444422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918" y="1137921"/>
            <a:ext cx="7299642" cy="87376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09918" y="2311401"/>
            <a:ext cx="3580117" cy="3844704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29443" y="2311401"/>
            <a:ext cx="3580117" cy="1254759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9443" y="4236721"/>
            <a:ext cx="3580117" cy="1944160"/>
          </a:xfrm>
        </p:spPr>
        <p:txBody>
          <a:bodyPr numCol="1"/>
          <a:lstStyle>
            <a:lvl1pPr marL="0" indent="0">
              <a:buNone/>
              <a:defRPr sz="180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772385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39128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7A26880-8DD7-4A78-ADAF-91ED2E744A7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15930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918" y="1137919"/>
            <a:ext cx="5387605" cy="48348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0828" y="1137919"/>
            <a:ext cx="5387605" cy="48348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9B070B28-7AAC-47E5-9EB5-96B8B8B8805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64408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2648" y="1869440"/>
            <a:ext cx="5393208" cy="425607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9632" y="1869440"/>
            <a:ext cx="5393208" cy="425607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9918" y="1137920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99632" y="1137920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64102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805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e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407928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93938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51987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60053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835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19215703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799" y="719139"/>
            <a:ext cx="4677635" cy="5210062"/>
          </a:xfr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1054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384460" cy="6857999"/>
          </a:xfrm>
        </p:spPr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5294" y="294200"/>
            <a:ext cx="8892000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95293" y="1137921"/>
            <a:ext cx="2742882" cy="5018184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727083" y="1137921"/>
            <a:ext cx="2803842" cy="5018184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 userDrawn="1">
            <p:ph idx="12" hasCustomPrompt="1"/>
          </p:nvPr>
        </p:nvSpPr>
        <p:spPr>
          <a:xfrm>
            <a:off x="8819832" y="1137921"/>
            <a:ext cx="2768600" cy="2796151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695294" y="907750"/>
            <a:ext cx="8892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3813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8544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8" y="1137920"/>
            <a:ext cx="8238744" cy="4834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CF130104-FAF2-4309-9701-573F3774313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57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26" Type="http://schemas.openxmlformats.org/officeDocument/2006/relationships/slideLayout" Target="../slideLayouts/slideLayout76.xml"/><Relationship Id="rId3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71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75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0.xml"/><Relationship Id="rId29" Type="http://schemas.openxmlformats.org/officeDocument/2006/relationships/slideLayout" Target="../slideLayouts/slideLayout79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28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Relationship Id="rId27" Type="http://schemas.openxmlformats.org/officeDocument/2006/relationships/slideLayout" Target="../slideLayouts/slideLayout77.xml"/><Relationship Id="rId30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918" y="1137920"/>
            <a:ext cx="10978515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ABA621AC-91DA-4716-A450-56540FA39C3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6E3EDA9-8EAC-419E-8C11-4E1E158AF7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BC9458B-8C2C-486A-8ADE-F22CCDC7E2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A4C4046-69B4-41DA-AA2E-E892AEC9AA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7" name="Date Placeholder 1">
            <a:extLst>
              <a:ext uri="{FF2B5EF4-FFF2-40B4-BE49-F238E27FC236}">
                <a16:creationId xmlns:a16="http://schemas.microsoft.com/office/drawing/2014/main" id="{3E9075B3-954F-4542-99DC-9D38337796E8}"/>
              </a:ext>
            </a:extLst>
          </p:cNvPr>
          <p:cNvSpPr txBox="1">
            <a:spLocks/>
          </p:cNvSpPr>
          <p:nvPr userDrawn="1"/>
        </p:nvSpPr>
        <p:spPr>
          <a:xfrm>
            <a:off x="1352728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22 July 2020</a:t>
            </a:fld>
            <a:endParaRPr lang="en-IN" dirty="0"/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FE280278-22FE-4F3D-8D37-B8FB096E9C4C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3"/>
            <a:ext cx="4687050" cy="19625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2250"/>
              </a:spcBef>
            </a:pPr>
            <a:r>
              <a:rPr lang="en-IN" sz="800" kern="1200" dirty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Roboto"/>
              </a:rPr>
              <a:t>Prototype submission for participants – Radio | EY GDS Hackathon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4093714F-0FA2-4BA1-B9F9-9CDFDB009BD4}"/>
              </a:ext>
            </a:extLst>
          </p:cNvPr>
          <p:cNvSpPr txBox="1">
            <a:spLocks/>
          </p:cNvSpPr>
          <p:nvPr userDrawn="1"/>
        </p:nvSpPr>
        <p:spPr>
          <a:xfrm>
            <a:off x="609600" y="6471244"/>
            <a:ext cx="663066" cy="180000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Page </a:t>
            </a:r>
            <a:fld id="{D5B76411-544C-4F9A-8EDE-9EEB2BD21F95}" type="slidenum">
              <a:rPr lang="en-IN" smtClean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9714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90" r:id="rId2"/>
    <p:sldLayoutId id="2147483825" r:id="rId3"/>
    <p:sldLayoutId id="2147483826" r:id="rId4"/>
    <p:sldLayoutId id="2147483827" r:id="rId5"/>
    <p:sldLayoutId id="2147483875" r:id="rId6"/>
    <p:sldLayoutId id="2147483873" r:id="rId7"/>
    <p:sldLayoutId id="2147483872" r:id="rId8"/>
    <p:sldLayoutId id="2147483828" r:id="rId9"/>
    <p:sldLayoutId id="2147483877" r:id="rId10"/>
    <p:sldLayoutId id="2147483876" r:id="rId11"/>
    <p:sldLayoutId id="2147483871" r:id="rId12"/>
    <p:sldLayoutId id="2147483829" r:id="rId13"/>
    <p:sldLayoutId id="2147483923" r:id="rId14"/>
    <p:sldLayoutId id="2147483921" r:id="rId15"/>
    <p:sldLayoutId id="2147483830" r:id="rId16"/>
    <p:sldLayoutId id="2147483831" r:id="rId17"/>
    <p:sldLayoutId id="2147483832" r:id="rId18"/>
    <p:sldLayoutId id="2147483833" r:id="rId19"/>
    <p:sldLayoutId id="2147483834" r:id="rId20"/>
    <p:sldLayoutId id="2147483835" r:id="rId21"/>
    <p:sldLayoutId id="2147483836" r:id="rId22"/>
    <p:sldLayoutId id="2147483837" r:id="rId23"/>
    <p:sldLayoutId id="2147483838" r:id="rId24"/>
    <p:sldLayoutId id="2147483874" r:id="rId25"/>
    <p:sldLayoutId id="2147483926" r:id="rId26"/>
    <p:sldLayoutId id="2147483839" r:id="rId27"/>
    <p:sldLayoutId id="2147483925" r:id="rId28"/>
    <p:sldLayoutId id="2147483840" r:id="rId29"/>
    <p:sldLayoutId id="2147483946" r:id="rId30"/>
    <p:sldLayoutId id="2147483947" r:id="rId31"/>
    <p:sldLayoutId id="2147483948" r:id="rId32"/>
    <p:sldLayoutId id="2147483949" r:id="rId33"/>
    <p:sldLayoutId id="2147483950" r:id="rId34"/>
    <p:sldLayoutId id="2147483951" r:id="rId35"/>
    <p:sldLayoutId id="2147483952" r:id="rId36"/>
    <p:sldLayoutId id="2147483953" r:id="rId37"/>
    <p:sldLayoutId id="2147483954" r:id="rId38"/>
    <p:sldLayoutId id="2147483955" r:id="rId39"/>
    <p:sldLayoutId id="2147483956" r:id="rId40"/>
    <p:sldLayoutId id="2147483957" r:id="rId41"/>
    <p:sldLayoutId id="2147483958" r:id="rId42"/>
    <p:sldLayoutId id="2147483959" r:id="rId43"/>
    <p:sldLayoutId id="2147483960" r:id="rId44"/>
    <p:sldLayoutId id="2147483961" r:id="rId45"/>
    <p:sldLayoutId id="2147483962" r:id="rId46"/>
    <p:sldLayoutId id="2147483963" r:id="rId47"/>
    <p:sldLayoutId id="2147483964" r:id="rId48"/>
    <p:sldLayoutId id="2147483965" r:id="rId49"/>
    <p:sldLayoutId id="2147483966" r:id="rId50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400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56616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20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713232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8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1069848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426464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4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783080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2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918" y="1137920"/>
            <a:ext cx="10978515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7E89FB01-0304-4B7A-83F4-087FD71058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DE1CE93-8A80-4A24-92CA-71C05E4537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769AC85D-6BA0-4E5B-A206-FB7E85E0D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5A99D1FF-A731-4C56-AEC5-4C61FAC748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45CFA693-E91B-43CC-B5B8-0AF459F62896}"/>
              </a:ext>
            </a:extLst>
          </p:cNvPr>
          <p:cNvSpPr txBox="1">
            <a:spLocks/>
          </p:cNvSpPr>
          <p:nvPr userDrawn="1"/>
        </p:nvSpPr>
        <p:spPr>
          <a:xfrm>
            <a:off x="1352728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22 July 2020</a:t>
            </a:fld>
            <a:endParaRPr lang="en-IN" dirty="0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E9F31D67-E59D-488B-A418-10B47029E471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FA0C3EA0-3C85-4236-8D60-88634AF47AD8}"/>
              </a:ext>
            </a:extLst>
          </p:cNvPr>
          <p:cNvSpPr txBox="1">
            <a:spLocks/>
          </p:cNvSpPr>
          <p:nvPr userDrawn="1"/>
        </p:nvSpPr>
        <p:spPr>
          <a:xfrm>
            <a:off x="609600" y="6471244"/>
            <a:ext cx="663066" cy="180000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Page </a:t>
            </a:r>
            <a:fld id="{D5B76411-544C-4F9A-8EDE-9EEB2BD21F95}" type="slidenum">
              <a:rPr lang="en-IN" smtClean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5010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3920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  <p:sldLayoutId id="2147483903" r:id="rId12"/>
    <p:sldLayoutId id="2147483919" r:id="rId13"/>
    <p:sldLayoutId id="2147483922" r:id="rId14"/>
    <p:sldLayoutId id="2147483924" r:id="rId15"/>
    <p:sldLayoutId id="2147483904" r:id="rId16"/>
    <p:sldLayoutId id="2147483905" r:id="rId17"/>
    <p:sldLayoutId id="2147483906" r:id="rId18"/>
    <p:sldLayoutId id="2147483907" r:id="rId19"/>
    <p:sldLayoutId id="2147483908" r:id="rId20"/>
    <p:sldLayoutId id="2147483909" r:id="rId21"/>
    <p:sldLayoutId id="2147483910" r:id="rId22"/>
    <p:sldLayoutId id="2147483911" r:id="rId23"/>
    <p:sldLayoutId id="2147483912" r:id="rId24"/>
    <p:sldLayoutId id="2147483913" r:id="rId25"/>
    <p:sldLayoutId id="2147483914" r:id="rId26"/>
    <p:sldLayoutId id="2147483915" r:id="rId27"/>
    <p:sldLayoutId id="2147483916" r:id="rId28"/>
    <p:sldLayoutId id="2147483917" r:id="rId29"/>
    <p:sldLayoutId id="2147483918" r:id="rId30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400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56616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20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713232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8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1069848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426464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4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783080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2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775504" y="1954220"/>
            <a:ext cx="4328932" cy="1091937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IN" sz="3200" dirty="0">
                <a:solidFill>
                  <a:srgbClr val="2E2E38"/>
                </a:solidFill>
              </a:rPr>
              <a:t>Prototype submission template for participants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BBBA4A-078E-42EE-A279-95AA75BA4A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5504" y="3160459"/>
            <a:ext cx="4328932" cy="560642"/>
          </a:xfrm>
        </p:spPr>
        <p:txBody>
          <a:bodyPr/>
          <a:lstStyle/>
          <a:p>
            <a:r>
              <a:rPr lang="en-US" dirty="0"/>
              <a:t>Radio – EY </a:t>
            </a:r>
            <a:r>
              <a:rPr lang="en-US"/>
              <a:t>GDS Hackathon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0508E4-6DFD-4461-9CD4-7BF9EAF394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" t="2444" r="2910" b="2588"/>
          <a:stretch/>
        </p:blipFill>
        <p:spPr>
          <a:xfrm>
            <a:off x="533357" y="5126550"/>
            <a:ext cx="1336003" cy="1251571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576822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DC2E73C-83FC-445F-A125-A8027DA71F56}"/>
              </a:ext>
            </a:extLst>
          </p:cNvPr>
          <p:cNvSpPr/>
          <p:nvPr/>
        </p:nvSpPr>
        <p:spPr>
          <a:xfrm>
            <a:off x="0" y="2613025"/>
            <a:ext cx="12198350" cy="994241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4123E7-F183-43CF-83E6-D79540A87D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60425" y="2923614"/>
            <a:ext cx="7524750" cy="373062"/>
          </a:xfrm>
        </p:spPr>
        <p:txBody>
          <a:bodyPr/>
          <a:lstStyle/>
          <a:p>
            <a:r>
              <a:rPr lang="en-US" sz="3200" dirty="0">
                <a:solidFill>
                  <a:srgbClr val="2E2E38"/>
                </a:solidFill>
              </a:rPr>
              <a:t>Thank you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F33C1C-B5EC-4D2A-AA96-7B5063AC70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877" y="1886168"/>
            <a:ext cx="2618308" cy="244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60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C9F7CA-3034-4841-9F41-609CFA25FC20}"/>
              </a:ext>
            </a:extLst>
          </p:cNvPr>
          <p:cNvGrpSpPr/>
          <p:nvPr/>
        </p:nvGrpSpPr>
        <p:grpSpPr>
          <a:xfrm>
            <a:off x="611101" y="606654"/>
            <a:ext cx="4143780" cy="3642066"/>
            <a:chOff x="611101" y="606654"/>
            <a:chExt cx="4143780" cy="3642066"/>
          </a:xfrm>
        </p:grpSpPr>
        <p:sp>
          <p:nvSpPr>
            <p:cNvPr id="11" name="Text Box 4">
              <a:extLst>
                <a:ext uri="{FF2B5EF4-FFF2-40B4-BE49-F238E27FC236}">
                  <a16:creationId xmlns:a16="http://schemas.microsoft.com/office/drawing/2014/main" id="{2B19E442-9D30-4ECD-BD90-7E74B8F376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102" y="606654"/>
              <a:ext cx="3484648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IN" altLang="en-US" sz="900" b="1" dirty="0">
                  <a:solidFill>
                    <a:schemeClr val="bg1">
                      <a:lumMod val="95000"/>
                    </a:schemeClr>
                  </a:solidFill>
                  <a:latin typeface="EYInterstate" panose="02000503020000020004" pitchFamily="2" charset="0"/>
                </a:rPr>
                <a:t>EY  </a:t>
              </a:r>
              <a:r>
                <a:rPr lang="en-IN" altLang="en-US" sz="900" dirty="0">
                  <a:solidFill>
                    <a:schemeClr val="bg1">
                      <a:lumMod val="95000"/>
                    </a:schemeClr>
                  </a:solidFill>
                  <a:latin typeface="EYInterstate" panose="02000503020000020004" pitchFamily="2" charset="0"/>
                </a:rPr>
                <a:t>|  Assurance | Tax | Strategy and Transactions | Consulting</a:t>
              </a:r>
              <a:endParaRPr lang="en-GB" altLang="en-US" sz="900" dirty="0">
                <a:solidFill>
                  <a:schemeClr val="bg1">
                    <a:lumMod val="95000"/>
                  </a:schemeClr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12" name="Text Box 5">
              <a:extLst>
                <a:ext uri="{FF2B5EF4-FFF2-40B4-BE49-F238E27FC236}">
                  <a16:creationId xmlns:a16="http://schemas.microsoft.com/office/drawing/2014/main" id="{B03DCA2A-4531-4843-9429-3376D01C64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101" y="981123"/>
              <a:ext cx="3995733" cy="969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IN" altLang="en-US" sz="900" b="1" dirty="0">
                  <a:solidFill>
                    <a:schemeClr val="bg1">
                      <a:lumMod val="95000"/>
                    </a:schemeClr>
                  </a:solidFill>
                  <a:latin typeface="EYInterstate Light" panose="02000506000000020004" pitchFamily="2" charset="0"/>
                </a:rPr>
                <a:t>About EY</a:t>
              </a:r>
            </a:p>
            <a:p>
              <a:pPr eaLnBrk="1" hangingPunct="1"/>
              <a:r>
                <a:rPr lang="en-IN" altLang="en-US" sz="900" dirty="0">
                  <a:solidFill>
                    <a:schemeClr val="bg1">
                      <a:lumMod val="95000"/>
                    </a:schemeClr>
                  </a:solidFill>
                  <a:latin typeface="EYInterstate Light" panose="02000506000000020004" pitchFamily="2" charset="0"/>
                </a:rPr>
                <a:t>EY is a global leader in assurance, tax, transaction and advisory services. </a:t>
              </a:r>
            </a:p>
            <a:p>
              <a:pPr eaLnBrk="1" hangingPunct="1"/>
              <a:r>
                <a:rPr lang="en-IN" altLang="en-US" sz="900" dirty="0">
                  <a:solidFill>
                    <a:schemeClr val="bg1">
                      <a:lumMod val="95000"/>
                    </a:schemeClr>
                  </a:solidFill>
                  <a:latin typeface="EYInterstate Light" panose="02000506000000020004" pitchFamily="2" charset="0"/>
                </a:rPr>
                <a:t>The insights and quality services we deliver help build trust and confidence </a:t>
              </a:r>
            </a:p>
            <a:p>
              <a:pPr eaLnBrk="1" hangingPunct="1"/>
              <a:r>
                <a:rPr lang="en-IN" altLang="en-US" sz="900" dirty="0">
                  <a:solidFill>
                    <a:schemeClr val="bg1">
                      <a:lumMod val="95000"/>
                    </a:schemeClr>
                  </a:solidFill>
                  <a:latin typeface="EYInterstate Light" panose="02000506000000020004" pitchFamily="2" charset="0"/>
                </a:rPr>
                <a:t>in the capital markets and in economies the world over. We develop </a:t>
              </a:r>
            </a:p>
            <a:p>
              <a:pPr eaLnBrk="1" hangingPunct="1"/>
              <a:r>
                <a:rPr lang="en-IN" altLang="en-US" sz="900" dirty="0">
                  <a:solidFill>
                    <a:schemeClr val="bg1">
                      <a:lumMod val="95000"/>
                    </a:schemeClr>
                  </a:solidFill>
                  <a:latin typeface="EYInterstate Light" panose="02000506000000020004" pitchFamily="2" charset="0"/>
                </a:rPr>
                <a:t>outstanding leaders who team to deliver on our promises to all of our </a:t>
              </a:r>
            </a:p>
            <a:p>
              <a:pPr eaLnBrk="1" hangingPunct="1"/>
              <a:r>
                <a:rPr lang="en-IN" altLang="en-US" sz="900" dirty="0">
                  <a:solidFill>
                    <a:schemeClr val="bg1">
                      <a:lumMod val="95000"/>
                    </a:schemeClr>
                  </a:solidFill>
                  <a:latin typeface="EYInterstate Light" panose="02000506000000020004" pitchFamily="2" charset="0"/>
                </a:rPr>
                <a:t>stakeholders. In so doing, we play a critical role in building a better </a:t>
              </a:r>
            </a:p>
            <a:p>
              <a:pPr eaLnBrk="1" hangingPunct="1"/>
              <a:r>
                <a:rPr lang="en-IN" altLang="en-US" sz="900" dirty="0">
                  <a:solidFill>
                    <a:schemeClr val="bg1">
                      <a:lumMod val="95000"/>
                    </a:schemeClr>
                  </a:solidFill>
                  <a:latin typeface="EYInterstate Light" panose="02000506000000020004" pitchFamily="2" charset="0"/>
                </a:rPr>
                <a:t>working world for our people, for our clients and for our communities. </a:t>
              </a:r>
              <a:endParaRPr lang="en-US" altLang="en-US" sz="900" dirty="0">
                <a:solidFill>
                  <a:schemeClr val="bg1">
                    <a:lumMod val="95000"/>
                  </a:schemeClr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8" name="Text Box 5">
              <a:extLst>
                <a:ext uri="{FF2B5EF4-FFF2-40B4-BE49-F238E27FC236}">
                  <a16:creationId xmlns:a16="http://schemas.microsoft.com/office/drawing/2014/main" id="{9F135D8B-9B10-402D-9747-A598B1740E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102" y="2069694"/>
              <a:ext cx="4143779" cy="969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IN" altLang="en-US" sz="900" dirty="0">
                  <a:solidFill>
                    <a:schemeClr val="bg1">
                      <a:lumMod val="95000"/>
                    </a:schemeClr>
                  </a:solidFill>
                  <a:latin typeface="EYInterstate Light" panose="02000506000000020004" pitchFamily="2" charset="0"/>
                </a:rPr>
                <a:t>EY refers to the global organization, and may refer to one or more, of the </a:t>
              </a:r>
            </a:p>
            <a:p>
              <a:pPr eaLnBrk="1" hangingPunct="1"/>
              <a:r>
                <a:rPr lang="en-IN" altLang="en-US" sz="900" dirty="0">
                  <a:solidFill>
                    <a:schemeClr val="bg1">
                      <a:lumMod val="95000"/>
                    </a:schemeClr>
                  </a:solidFill>
                  <a:latin typeface="EYInterstate Light" panose="02000506000000020004" pitchFamily="2" charset="0"/>
                </a:rPr>
                <a:t>member firms of Ernst &amp; Young Global Limited, each of which is a separate </a:t>
              </a:r>
            </a:p>
            <a:p>
              <a:pPr eaLnBrk="1" hangingPunct="1"/>
              <a:r>
                <a:rPr lang="en-IN" altLang="en-US" sz="900" dirty="0">
                  <a:solidFill>
                    <a:schemeClr val="bg1">
                      <a:lumMod val="95000"/>
                    </a:schemeClr>
                  </a:solidFill>
                  <a:latin typeface="EYInterstate Light" panose="02000506000000020004" pitchFamily="2" charset="0"/>
                </a:rPr>
                <a:t>legal entity. Ernst &amp; Young Global Limited, a UK company limited by </a:t>
              </a:r>
            </a:p>
            <a:p>
              <a:pPr eaLnBrk="1" hangingPunct="1"/>
              <a:r>
                <a:rPr lang="en-IN" altLang="en-US" sz="900" dirty="0">
                  <a:solidFill>
                    <a:schemeClr val="bg1">
                      <a:lumMod val="95000"/>
                    </a:schemeClr>
                  </a:solidFill>
                  <a:latin typeface="EYInterstate Light" panose="02000506000000020004" pitchFamily="2" charset="0"/>
                </a:rPr>
                <a:t>guarantee, does not provide services to clients. Information about how EY </a:t>
              </a:r>
            </a:p>
            <a:p>
              <a:pPr eaLnBrk="1" hangingPunct="1"/>
              <a:r>
                <a:rPr lang="en-IN" altLang="en-US" sz="900" dirty="0">
                  <a:solidFill>
                    <a:schemeClr val="bg1">
                      <a:lumMod val="95000"/>
                    </a:schemeClr>
                  </a:solidFill>
                  <a:latin typeface="EYInterstate Light" panose="02000506000000020004" pitchFamily="2" charset="0"/>
                </a:rPr>
                <a:t>collects and uses personal data and a description of the rights individuals </a:t>
              </a:r>
            </a:p>
            <a:p>
              <a:pPr eaLnBrk="1" hangingPunct="1"/>
              <a:r>
                <a:rPr lang="en-IN" altLang="en-US" sz="900" dirty="0">
                  <a:solidFill>
                    <a:schemeClr val="bg1">
                      <a:lumMod val="95000"/>
                    </a:schemeClr>
                  </a:solidFill>
                  <a:latin typeface="EYInterstate Light" panose="02000506000000020004" pitchFamily="2" charset="0"/>
                </a:rPr>
                <a:t>have under data protection legislation are available via ey.com/privacy. For </a:t>
              </a:r>
            </a:p>
            <a:p>
              <a:pPr eaLnBrk="1" hangingPunct="1"/>
              <a:r>
                <a:rPr lang="en-IN" altLang="en-US" sz="900" dirty="0">
                  <a:solidFill>
                    <a:schemeClr val="bg1">
                      <a:lumMod val="95000"/>
                    </a:schemeClr>
                  </a:solidFill>
                  <a:latin typeface="EYInterstate Light" panose="02000506000000020004" pitchFamily="2" charset="0"/>
                </a:rPr>
                <a:t>more information about our organization, please visit ey.com. </a:t>
              </a:r>
              <a:endParaRPr lang="en-US" altLang="en-US" sz="900" dirty="0">
                <a:solidFill>
                  <a:schemeClr val="bg1">
                    <a:lumMod val="95000"/>
                  </a:schemeClr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9" name="Text Box 5">
              <a:extLst>
                <a:ext uri="{FF2B5EF4-FFF2-40B4-BE49-F238E27FC236}">
                  <a16:creationId xmlns:a16="http://schemas.microsoft.com/office/drawing/2014/main" id="{6B292C0C-4BA6-48D5-95A2-CC92AF5191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102" y="3158265"/>
              <a:ext cx="4143779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IN" altLang="en-US" sz="900" dirty="0">
                  <a:solidFill>
                    <a:schemeClr val="bg1">
                      <a:lumMod val="95000"/>
                    </a:schemeClr>
                  </a:solidFill>
                  <a:latin typeface="EYInterstate Light" panose="02000506000000020004" pitchFamily="2" charset="0"/>
                </a:rPr>
                <a:t>© 2020 EYGM Limited.  </a:t>
              </a:r>
            </a:p>
            <a:p>
              <a:pPr eaLnBrk="1" hangingPunct="1"/>
              <a:r>
                <a:rPr lang="en-IN" altLang="en-US" sz="900" dirty="0">
                  <a:solidFill>
                    <a:schemeClr val="bg1">
                      <a:lumMod val="95000"/>
                    </a:schemeClr>
                  </a:solidFill>
                  <a:latin typeface="EYInterstate Light" panose="02000506000000020004" pitchFamily="2" charset="0"/>
                </a:rPr>
                <a:t>All Rights Reserved.</a:t>
              </a:r>
            </a:p>
            <a:p>
              <a:pPr eaLnBrk="1" hangingPunct="1"/>
              <a:r>
                <a:rPr lang="en-IN" altLang="en-US" sz="900" dirty="0">
                  <a:solidFill>
                    <a:schemeClr val="bg1">
                      <a:lumMod val="95000"/>
                    </a:schemeClr>
                  </a:solidFill>
                  <a:latin typeface="EYInterstate Light" panose="02000506000000020004" pitchFamily="2" charset="0"/>
                </a:rPr>
                <a:t>ED None</a:t>
              </a:r>
              <a:endParaRPr lang="en-US" altLang="en-US" sz="900" dirty="0">
                <a:solidFill>
                  <a:schemeClr val="bg1">
                    <a:lumMod val="95000"/>
                  </a:schemeClr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15" name="Text Box 5">
              <a:extLst>
                <a:ext uri="{FF2B5EF4-FFF2-40B4-BE49-F238E27FC236}">
                  <a16:creationId xmlns:a16="http://schemas.microsoft.com/office/drawing/2014/main" id="{428702D2-4165-4174-AD67-6EB7EC53F8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103" y="3680780"/>
              <a:ext cx="3995732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IN" altLang="en-US" sz="700" dirty="0">
                  <a:solidFill>
                    <a:schemeClr val="bg1">
                      <a:lumMod val="95000"/>
                    </a:schemeClr>
                  </a:solidFill>
                  <a:latin typeface="EYInterstate Light" panose="02000506000000020004" pitchFamily="2" charset="0"/>
                </a:rPr>
                <a:t>This material has been prepared for general informational purposes only and is not intended to </a:t>
              </a:r>
            </a:p>
            <a:p>
              <a:pPr eaLnBrk="1" hangingPunct="1"/>
              <a:r>
                <a:rPr lang="en-IN" altLang="en-US" sz="700" dirty="0">
                  <a:solidFill>
                    <a:schemeClr val="bg1">
                      <a:lumMod val="95000"/>
                    </a:schemeClr>
                  </a:solidFill>
                  <a:latin typeface="EYInterstate Light" panose="02000506000000020004" pitchFamily="2" charset="0"/>
                </a:rPr>
                <a:t>be relied upon as accounting, tax or other professional advice. Please refer to your advisors for </a:t>
              </a:r>
            </a:p>
            <a:p>
              <a:pPr eaLnBrk="1" hangingPunct="1"/>
              <a:r>
                <a:rPr lang="en-IN" altLang="en-US" sz="700" dirty="0">
                  <a:solidFill>
                    <a:schemeClr val="bg1">
                      <a:lumMod val="95000"/>
                    </a:schemeClr>
                  </a:solidFill>
                  <a:latin typeface="EYInterstate Light" panose="02000506000000020004" pitchFamily="2" charset="0"/>
                </a:rPr>
                <a:t>specific advice. </a:t>
              </a:r>
              <a:endParaRPr lang="en-US" altLang="en-US" sz="700" dirty="0">
                <a:solidFill>
                  <a:schemeClr val="bg1">
                    <a:lumMod val="95000"/>
                  </a:schemeClr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16" name="Text Box 5">
              <a:extLst>
                <a:ext uri="{FF2B5EF4-FFF2-40B4-BE49-F238E27FC236}">
                  <a16:creationId xmlns:a16="http://schemas.microsoft.com/office/drawing/2014/main" id="{86B98928-2741-470C-96CC-F48FE0AEDB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102" y="4087137"/>
              <a:ext cx="4143779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IN" altLang="en-US" sz="1050" b="1" dirty="0">
                  <a:solidFill>
                    <a:schemeClr val="bg1">
                      <a:lumMod val="95000"/>
                    </a:schemeClr>
                  </a:solidFill>
                  <a:latin typeface="EYInterstate Light" panose="02000506000000020004" pitchFamily="2" charset="0"/>
                </a:rPr>
                <a:t>ey.com</a:t>
              </a:r>
              <a:endParaRPr lang="en-US" altLang="en-US" sz="1050" b="1" dirty="0">
                <a:solidFill>
                  <a:schemeClr val="bg1">
                    <a:lumMod val="95000"/>
                  </a:schemeClr>
                </a:solidFill>
                <a:latin typeface="EYInterstate Light" panose="02000506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0832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Team name and member details</a:t>
            </a:r>
            <a:br>
              <a:rPr lang="en-IN" dirty="0"/>
            </a:br>
            <a:endParaRPr lang="en-IN" dirty="0"/>
          </a:p>
        </p:txBody>
      </p:sp>
      <p:graphicFrame>
        <p:nvGraphicFramePr>
          <p:cNvPr id="38" name="Content Placeholder 20">
            <a:extLst>
              <a:ext uri="{FF2B5EF4-FFF2-40B4-BE49-F238E27FC236}">
                <a16:creationId xmlns:a16="http://schemas.microsoft.com/office/drawing/2014/main" id="{C48B5C5C-37A9-4300-B3C0-F9BE781F2D5E}"/>
              </a:ext>
            </a:extLst>
          </p:cNvPr>
          <p:cNvGraphicFramePr>
            <a:graphicFrameLocks noGrp="1"/>
          </p:cNvGraphicFramePr>
          <p:nvPr>
            <p:ph type="tbl" sz="quarter" idx="10"/>
          </p:nvPr>
        </p:nvGraphicFramePr>
        <p:xfrm>
          <a:off x="609600" y="1163359"/>
          <a:ext cx="4824298" cy="1287183"/>
        </p:xfrm>
        <a:graphic>
          <a:graphicData uri="http://schemas.openxmlformats.org/drawingml/2006/table">
            <a:tbl>
              <a:tblPr firstRow="1" bandRow="1"/>
              <a:tblGrid>
                <a:gridCol w="31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67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06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9pPr>
                    </a:lstStyle>
                    <a:p>
                      <a:pPr algn="l"/>
                      <a:r>
                        <a:rPr lang="en-GB" sz="1600" b="0" dirty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1.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9pPr>
                    </a:lstStyle>
                    <a:p>
                      <a:pPr algn="l"/>
                      <a:r>
                        <a:rPr lang="en-GB" sz="1600" b="0" dirty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Member 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06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l"/>
                      <a:r>
                        <a:rPr lang="en-GB" sz="1600" b="0" dirty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2.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l"/>
                      <a:r>
                        <a:rPr lang="en-GB" sz="1600" b="0" dirty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Member 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06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l"/>
                      <a:r>
                        <a:rPr lang="en-GB" sz="1600" b="0" dirty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3.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l"/>
                      <a:r>
                        <a:rPr lang="en-GB" sz="1600" b="0" dirty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Member 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255BC48E-56CA-4AB5-8CEB-A9A8B29EF0E1}"/>
              </a:ext>
            </a:extLst>
          </p:cNvPr>
          <p:cNvSpPr/>
          <p:nvPr/>
        </p:nvSpPr>
        <p:spPr>
          <a:xfrm>
            <a:off x="609600" y="4023836"/>
            <a:ext cx="9673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EYInterstate Light" panose="02000506000000020004" pitchFamily="2" charset="0"/>
              </a:rPr>
              <a:t>Theme: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E3A6FD-0184-4957-B927-5516EFDCFE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985" y="524907"/>
            <a:ext cx="769448" cy="719386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4EE65A-EFBE-423C-A8D2-45D733945232}"/>
              </a:ext>
            </a:extLst>
          </p:cNvPr>
          <p:cNvSpPr/>
          <p:nvPr/>
        </p:nvSpPr>
        <p:spPr>
          <a:xfrm>
            <a:off x="609600" y="4410670"/>
            <a:ext cx="9673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EYInterstate Light" panose="02000506000000020004" pitchFamily="2" charset="0"/>
              </a:rPr>
              <a:t>Text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764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8" y="1137920"/>
            <a:ext cx="10978515" cy="271780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Define the exact problem that you intend to solve.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52CEA04-9512-4F44-8488-CC68DB636453}"/>
              </a:ext>
            </a:extLst>
          </p:cNvPr>
          <p:cNvSpPr txBox="1">
            <a:spLocks/>
          </p:cNvSpPr>
          <p:nvPr/>
        </p:nvSpPr>
        <p:spPr>
          <a:xfrm>
            <a:off x="609918" y="1741972"/>
            <a:ext cx="10978515" cy="41254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4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2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800" dirty="0"/>
              <a:t>[Not more than 250 words]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1B8931-5ADE-4F78-A2AB-C5C49BBD94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985" y="524907"/>
            <a:ext cx="769448" cy="719386"/>
          </a:xfrm>
          <a:prstGeom prst="rect">
            <a:avLst/>
          </a:prstGeom>
          <a:ln w="3175">
            <a:solidFill>
              <a:schemeClr val="bg1"/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600E-04DB-4A6D-8112-874982CFB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910D3-748F-4B93-A6AF-E10B5723C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8" y="1137920"/>
            <a:ext cx="10978515" cy="4947920"/>
          </a:xfrm>
        </p:spPr>
        <p:txBody>
          <a:bodyPr/>
          <a:lstStyle/>
          <a:p>
            <a:r>
              <a:rPr lang="en-IN" sz="1900" dirty="0"/>
              <a:t>Explain, in brief, how you intend to SOLVE the problem at hand.</a:t>
            </a:r>
          </a:p>
          <a:p>
            <a:r>
              <a:rPr lang="en-IN" sz="1900" dirty="0"/>
              <a:t>Please include the following:</a:t>
            </a:r>
          </a:p>
          <a:p>
            <a:r>
              <a:rPr lang="en-IN" sz="1900" dirty="0"/>
              <a:t>How it helps to solve the problem?</a:t>
            </a:r>
          </a:p>
          <a:p>
            <a:r>
              <a:rPr lang="en-IN" sz="1900" dirty="0"/>
              <a:t>What are the impact metrics that one can use to </a:t>
            </a:r>
            <a:r>
              <a:rPr lang="en-US" sz="1900" dirty="0"/>
              <a:t>analyze</a:t>
            </a:r>
            <a:r>
              <a:rPr lang="en-IN" sz="1900" dirty="0"/>
              <a:t> the effect of the solution?</a:t>
            </a:r>
          </a:p>
          <a:p>
            <a:r>
              <a:rPr lang="en-IN" sz="1900" dirty="0"/>
              <a:t>Frameworks/Tools/Technologies stacks to be used</a:t>
            </a:r>
          </a:p>
          <a:p>
            <a:r>
              <a:rPr lang="en-IN" sz="1900" dirty="0"/>
              <a:t>Assumptions, constraints, and solution decision points (Reason behind choosing a technology)</a:t>
            </a:r>
          </a:p>
          <a:p>
            <a:r>
              <a:rPr lang="en-IN" sz="1900" dirty="0"/>
              <a:t>How easily can your solution be implemented and how effective will it be?</a:t>
            </a:r>
          </a:p>
          <a:p>
            <a:r>
              <a:rPr lang="en-IN" sz="1900" dirty="0"/>
              <a:t>Extent of Scalability/Usability</a:t>
            </a:r>
          </a:p>
          <a:p>
            <a:pPr marL="0" indent="0">
              <a:buNone/>
            </a:pPr>
            <a:endParaRPr lang="en-US" sz="1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DFFDD9-DA84-4645-8DD8-62174B02E2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985" y="524907"/>
            <a:ext cx="769448" cy="719386"/>
          </a:xfrm>
          <a:prstGeom prst="rect">
            <a:avLst/>
          </a:prstGeom>
          <a:ln w="31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66377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90FB-D773-4D65-9C3C-3FC9CC801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Checklist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029C830-CA56-4BF8-8B97-DDE18581B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8" y="1137920"/>
            <a:ext cx="10978515" cy="271780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Define the exact problem that you intend to solve.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A1D7D7D-B6C5-4AB8-8222-3AE88C5FB54B}"/>
              </a:ext>
            </a:extLst>
          </p:cNvPr>
          <p:cNvSpPr txBox="1">
            <a:spLocks/>
          </p:cNvSpPr>
          <p:nvPr/>
        </p:nvSpPr>
        <p:spPr>
          <a:xfrm>
            <a:off x="1171893" y="1717039"/>
            <a:ext cx="10321607" cy="153416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4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2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en-IN" dirty="0"/>
              <a:t>Feature 1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IN" dirty="0"/>
              <a:t>Feature 2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IN" dirty="0"/>
              <a:t>Feature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FD9C73-4533-4115-8C66-1522836E9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985" y="524907"/>
            <a:ext cx="769448" cy="719386"/>
          </a:xfrm>
          <a:prstGeom prst="rect">
            <a:avLst/>
          </a:prstGeom>
          <a:ln w="31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917735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2A9F1-3153-4575-9F29-C3E4CC3D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3BF736-6B42-48E7-A629-F2E1D7A36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8" y="4643120"/>
            <a:ext cx="5657532" cy="1205230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Please note: Upload the documents </a:t>
            </a:r>
            <a:br>
              <a:rPr lang="en-IN" dirty="0"/>
            </a:br>
            <a:r>
              <a:rPr lang="en-IN" dirty="0"/>
              <a:t>(</a:t>
            </a:r>
            <a:r>
              <a:rPr lang="en-IN" dirty="0" err="1"/>
              <a:t>eg</a:t>
            </a:r>
            <a:r>
              <a:rPr lang="en-IN" dirty="0"/>
              <a:t>: .pdf, .docx, .</a:t>
            </a:r>
            <a:r>
              <a:rPr lang="en-IN" dirty="0" err="1"/>
              <a:t>vsd</a:t>
            </a:r>
            <a:r>
              <a:rPr lang="en-IN" dirty="0"/>
              <a:t> etc)  directly on the platform. However, the links can be inserted/attached in this PowerPoint template.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95F8C5-716A-4619-B4CE-C904CCF1AC69}"/>
              </a:ext>
            </a:extLst>
          </p:cNvPr>
          <p:cNvSpPr txBox="1">
            <a:spLocks/>
          </p:cNvSpPr>
          <p:nvPr/>
        </p:nvSpPr>
        <p:spPr>
          <a:xfrm>
            <a:off x="587376" y="1246672"/>
            <a:ext cx="7156449" cy="304910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4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2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800" dirty="0"/>
              <a:t>[Include Concept, principles, elements and components.]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98B4F8-90D1-4907-B355-FA3876E2C925}"/>
              </a:ext>
            </a:extLst>
          </p:cNvPr>
          <p:cNvSpPr/>
          <p:nvPr/>
        </p:nvSpPr>
        <p:spPr>
          <a:xfrm>
            <a:off x="7951788" y="1663102"/>
            <a:ext cx="4246562" cy="2712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6616" lvl="0" indent="-356616">
              <a:lnSpc>
                <a:spcPct val="115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</a:pPr>
            <a:r>
              <a:rPr lang="en-IN" sz="1900" dirty="0">
                <a:solidFill>
                  <a:schemeClr val="bg1"/>
                </a:solidFill>
                <a:latin typeface="EYInterstate Light" panose="02000506000000020004" pitchFamily="2" charset="0"/>
              </a:rPr>
              <a:t>Architecture Diagram</a:t>
            </a:r>
          </a:p>
          <a:p>
            <a:pPr marL="356616" lvl="0" indent="-356616">
              <a:lnSpc>
                <a:spcPct val="115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</a:pPr>
            <a:r>
              <a:rPr lang="en-IN" sz="1900" dirty="0">
                <a:solidFill>
                  <a:schemeClr val="bg1"/>
                </a:solidFill>
                <a:latin typeface="EYInterstate Light" panose="02000506000000020004" pitchFamily="2" charset="0"/>
              </a:rPr>
              <a:t>Flow Chart</a:t>
            </a:r>
          </a:p>
          <a:p>
            <a:pPr marL="356616" lvl="0" indent="-356616">
              <a:lnSpc>
                <a:spcPct val="115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</a:pPr>
            <a:r>
              <a:rPr lang="en-IN" sz="1900" dirty="0">
                <a:solidFill>
                  <a:schemeClr val="bg1"/>
                </a:solidFill>
                <a:latin typeface="EYInterstate Light" panose="02000506000000020004" pitchFamily="2" charset="0"/>
              </a:rPr>
              <a:t>Wireframes</a:t>
            </a:r>
          </a:p>
          <a:p>
            <a:pPr marL="356616" lvl="0" indent="-356616">
              <a:lnSpc>
                <a:spcPct val="115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</a:pPr>
            <a:r>
              <a:rPr lang="en-IN" sz="1900" dirty="0">
                <a:solidFill>
                  <a:schemeClr val="bg1"/>
                </a:solidFill>
                <a:latin typeface="EYInterstate Light" panose="02000506000000020004" pitchFamily="2" charset="0"/>
              </a:rPr>
              <a:t>Graphical representation</a:t>
            </a:r>
          </a:p>
          <a:p>
            <a:pPr marL="356616" lvl="0" indent="-356616">
              <a:lnSpc>
                <a:spcPct val="115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</a:pPr>
            <a:r>
              <a:rPr lang="en-IN" sz="1900" dirty="0">
                <a:solidFill>
                  <a:schemeClr val="bg1"/>
                </a:solidFill>
                <a:latin typeface="EYInterstate Light" panose="02000506000000020004" pitchFamily="2" charset="0"/>
              </a:rPr>
              <a:t>(Bar graph, Histogram, </a:t>
            </a:r>
            <a:br>
              <a:rPr lang="en-IN" sz="1900" dirty="0">
                <a:solidFill>
                  <a:schemeClr val="bg1"/>
                </a:solidFill>
                <a:latin typeface="EYInterstate Light" panose="02000506000000020004" pitchFamily="2" charset="0"/>
              </a:rPr>
            </a:br>
            <a:r>
              <a:rPr lang="en-IN" sz="1900" dirty="0">
                <a:solidFill>
                  <a:schemeClr val="bg1"/>
                </a:solidFill>
                <a:latin typeface="EYInterstate Light" panose="02000506000000020004" pitchFamily="2" charset="0"/>
              </a:rPr>
              <a:t>Pie charts, Heat maps)</a:t>
            </a:r>
          </a:p>
          <a:p>
            <a:pPr marL="356616" lvl="0" indent="-356616">
              <a:lnSpc>
                <a:spcPct val="115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</a:pPr>
            <a:r>
              <a:rPr lang="en-IN" sz="1900" dirty="0">
                <a:solidFill>
                  <a:schemeClr val="bg1"/>
                </a:solidFill>
                <a:latin typeface="EYInterstate Light" panose="02000506000000020004" pitchFamily="2" charset="0"/>
              </a:rPr>
              <a:t>Analysis, visualization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D08714-82E7-4AB5-860E-E14E8FE42E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985" y="524907"/>
            <a:ext cx="769448" cy="719386"/>
          </a:xfrm>
          <a:prstGeom prst="rect">
            <a:avLst/>
          </a:prstGeom>
          <a:ln w="31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279480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1FE22-046F-4700-B8E8-556E9925F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 Proposal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B8B59F9-F519-4405-9CD3-4AB33E647332}"/>
              </a:ext>
            </a:extLst>
          </p:cNvPr>
          <p:cNvSpPr txBox="1">
            <a:spLocks/>
          </p:cNvSpPr>
          <p:nvPr/>
        </p:nvSpPr>
        <p:spPr>
          <a:xfrm>
            <a:off x="609919" y="1246672"/>
            <a:ext cx="8114982" cy="44397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4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2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800" dirty="0"/>
              <a:t>[Data Flow diagram, ER diagram, System architecture diagram, Integration proposals, etc.]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672998-7D66-4377-88EB-D4CED64B58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985" y="524907"/>
            <a:ext cx="769448" cy="719386"/>
          </a:xfrm>
          <a:prstGeom prst="rect">
            <a:avLst/>
          </a:prstGeom>
          <a:ln w="31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365734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D6641-99E0-4FAB-A2D0-E11C96BDF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Prototype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8A3ABEB-8787-4ACD-B3B8-DFE5D1138D35}"/>
              </a:ext>
            </a:extLst>
          </p:cNvPr>
          <p:cNvSpPr txBox="1">
            <a:spLocks/>
          </p:cNvSpPr>
          <p:nvPr/>
        </p:nvSpPr>
        <p:spPr>
          <a:xfrm>
            <a:off x="609918" y="1246672"/>
            <a:ext cx="10982007" cy="44397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4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2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800" dirty="0"/>
              <a:t>[attach Video, link for demo]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E8AB61-0ADF-45A5-9139-78CD0D486B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985" y="524907"/>
            <a:ext cx="769448" cy="719386"/>
          </a:xfrm>
          <a:prstGeom prst="rect">
            <a:avLst/>
          </a:prstGeom>
          <a:ln w="31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75064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8497B-0C31-42D1-A834-0C0529CC4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Attachments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4172AAC-3E8B-4182-B083-40FEFBF81651}"/>
              </a:ext>
            </a:extLst>
          </p:cNvPr>
          <p:cNvSpPr txBox="1">
            <a:spLocks/>
          </p:cNvSpPr>
          <p:nvPr/>
        </p:nvSpPr>
        <p:spPr>
          <a:xfrm>
            <a:off x="609918" y="1246672"/>
            <a:ext cx="10982007" cy="44397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4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2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800" dirty="0"/>
              <a:t>[ App wireframe, Screenshots, ER Diagrams, GitHub repo, etc. 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49334F-D5EE-4BE4-A761-F7D0A4F240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985" y="524907"/>
            <a:ext cx="769448" cy="719386"/>
          </a:xfrm>
          <a:prstGeom prst="rect">
            <a:avLst/>
          </a:prstGeom>
          <a:ln w="31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884950294"/>
      </p:ext>
    </p:extLst>
  </p:cSld>
  <p:clrMapOvr>
    <a:masterClrMapping/>
  </p:clrMapOvr>
</p:sld>
</file>

<file path=ppt/theme/theme1.xml><?xml version="1.0" encoding="utf-8"?>
<a:theme xmlns:a="http://schemas.openxmlformats.org/drawingml/2006/main" name="EY dark background">
  <a:themeElements>
    <a:clrScheme name="EY Color">
      <a:dk1>
        <a:srgbClr val="2E2E38"/>
      </a:dk1>
      <a:lt1>
        <a:sysClr val="window" lastClr="FFFFFF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EY light background">
  <a:themeElements>
    <a:clrScheme name="Custom 8">
      <a:dk1>
        <a:srgbClr val="FFFFFF"/>
      </a:dk1>
      <a:lt1>
        <a:srgbClr val="2E2E38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EY Color">
    <a:dk1>
      <a:srgbClr val="2E2E38"/>
    </a:dk1>
    <a:lt1>
      <a:sysClr val="window" lastClr="FFFFFF"/>
    </a:lt1>
    <a:dk2>
      <a:srgbClr val="FFE600"/>
    </a:dk2>
    <a:lt2>
      <a:srgbClr val="000000"/>
    </a:lt2>
    <a:accent1>
      <a:srgbClr val="2DB757"/>
    </a:accent1>
    <a:accent2>
      <a:srgbClr val="27ACAA"/>
    </a:accent2>
    <a:accent3>
      <a:srgbClr val="188CE5"/>
    </a:accent3>
    <a:accent4>
      <a:srgbClr val="3D108A"/>
    </a:accent4>
    <a:accent5>
      <a:srgbClr val="FF4136"/>
    </a:accent5>
    <a:accent6>
      <a:srgbClr val="FF6D00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478</Words>
  <Application>Microsoft Office PowerPoint</Application>
  <PresentationFormat>Custom</PresentationFormat>
  <Paragraphs>68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EYInterstate</vt:lpstr>
      <vt:lpstr>EYInterstate Light</vt:lpstr>
      <vt:lpstr>Georgia</vt:lpstr>
      <vt:lpstr>EY dark background</vt:lpstr>
      <vt:lpstr>EY light background</vt:lpstr>
      <vt:lpstr>Prototype submission template for participants</vt:lpstr>
      <vt:lpstr>Team name and member details </vt:lpstr>
      <vt:lpstr>Problem statement</vt:lpstr>
      <vt:lpstr>Solution</vt:lpstr>
      <vt:lpstr>Checklist</vt:lpstr>
      <vt:lpstr>Methodology</vt:lpstr>
      <vt:lpstr>System Architecture Proposal</vt:lpstr>
      <vt:lpstr>Working Prototype</vt:lpstr>
      <vt:lpstr>Attachments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2016-03-16T05:57:48Z</dcterms:created>
  <dcterms:modified xsi:type="dcterms:W3CDTF">2020-07-22T09:54:24Z</dcterms:modified>
  <cp:contentStatus/>
</cp:coreProperties>
</file>